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1362" r:id="rId2"/>
    <p:sldId id="1444" r:id="rId3"/>
    <p:sldId id="1445" r:id="rId4"/>
    <p:sldId id="1449" r:id="rId5"/>
    <p:sldId id="1451" r:id="rId6"/>
    <p:sldId id="1452" r:id="rId7"/>
    <p:sldId id="1419" r:id="rId8"/>
    <p:sldId id="1359" r:id="rId9"/>
    <p:sldId id="1453" r:id="rId10"/>
    <p:sldId id="1454" r:id="rId11"/>
    <p:sldId id="1420" r:id="rId12"/>
    <p:sldId id="1414" r:id="rId13"/>
    <p:sldId id="1455" r:id="rId14"/>
    <p:sldId id="1365" r:id="rId15"/>
    <p:sldId id="1337" r:id="rId16"/>
    <p:sldId id="1338" r:id="rId17"/>
    <p:sldId id="1339" r:id="rId18"/>
    <p:sldId id="1364" r:id="rId19"/>
    <p:sldId id="1456" r:id="rId20"/>
    <p:sldId id="1367" r:id="rId21"/>
    <p:sldId id="1415" r:id="rId22"/>
    <p:sldId id="1416" r:id="rId23"/>
    <p:sldId id="957" r:id="rId24"/>
    <p:sldId id="1366" r:id="rId25"/>
    <p:sldId id="1457" r:id="rId26"/>
    <p:sldId id="1369" r:id="rId27"/>
    <p:sldId id="1417" r:id="rId28"/>
    <p:sldId id="1422" r:id="rId29"/>
    <p:sldId id="1421" r:id="rId30"/>
    <p:sldId id="1376" r:id="rId31"/>
    <p:sldId id="1459" r:id="rId32"/>
    <p:sldId id="1377" r:id="rId33"/>
    <p:sldId id="1423" r:id="rId34"/>
    <p:sldId id="1424" r:id="rId35"/>
    <p:sldId id="1460" r:id="rId36"/>
    <p:sldId id="1378" r:id="rId37"/>
    <p:sldId id="1373" r:id="rId38"/>
    <p:sldId id="1374" r:id="rId39"/>
    <p:sldId id="1450" r:id="rId40"/>
    <p:sldId id="105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/>
    <p:restoredTop sz="82540"/>
  </p:normalViewPr>
  <p:slideViewPr>
    <p:cSldViewPr snapToGrid="0" snapToObjects="1">
      <p:cViewPr varScale="1">
        <p:scale>
          <a:sx n="40" d="100"/>
          <a:sy n="40" d="100"/>
        </p:scale>
        <p:origin x="4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9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before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3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4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Epics are not part of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0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9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10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before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7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8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agile101/agile-glossary/" TargetMode="External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Today’s Goal: Create A High Quality Sprint 3 Backlog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44473" y="4280340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Foreshadowing Product Backlog Grooming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is “Done” defined for your team?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0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3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Clarify Roles, Priorities, and Done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Portfolio Backlog Grooming (Epics)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Product Backlog Grooming (Stories)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Step 1: Clarify Roles, Priorities, and Done </a:t>
            </a:r>
          </a:p>
        </p:txBody>
      </p:sp>
    </p:spTree>
    <p:extLst>
      <p:ext uri="{BB962C8B-B14F-4D97-AF65-F5344CB8AC3E}">
        <p14:creationId xmlns:p14="http://schemas.microsoft.com/office/powerpoint/2010/main" val="101209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Assigning Roles for Sprints 1 through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Roles 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Everyone must play the Scrum Master role for at least one sprint during the class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a Product Owner responsible for managing User Stories, Epics and Backlogs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role (or individual) will be responsible for demoing each sprint starting next Tuesday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architect role is not a formal part of Scrum and is therefore optional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838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Perspectives: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Process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Technology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Customer (User)</a:t>
            </a:r>
          </a:p>
        </p:txBody>
      </p:sp>
    </p:spTree>
    <p:extLst>
      <p:ext uri="{BB962C8B-B14F-4D97-AF65-F5344CB8AC3E}">
        <p14:creationId xmlns:p14="http://schemas.microsoft.com/office/powerpoint/2010/main" val="393600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Process: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Waterfall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Iterative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Agile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and ISO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Technology: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Architecture &amp; Design,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Languages, Tools, and Platforms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Customer (User):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Epics, Features, Stories</a:t>
            </a:r>
          </a:p>
        </p:txBody>
      </p:sp>
    </p:spTree>
    <p:extLst>
      <p:ext uri="{BB962C8B-B14F-4D97-AF65-F5344CB8AC3E}">
        <p14:creationId xmlns:p14="http://schemas.microsoft.com/office/powerpoint/2010/main" val="358598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Agile and Scrum Priorities: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u="sng" dirty="0"/>
              <a:t>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1240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Clarify Priorities, Roles, and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40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Recall: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Agile Manifesto</a:t>
            </a:r>
            <a:r>
              <a:rPr lang="en-US" sz="2400" dirty="0"/>
              <a:t> &amp; Principles </a:t>
            </a:r>
            <a:r>
              <a:rPr lang="en-US" sz="2400" dirty="0">
                <a:hlinkClick r:id="rId2"/>
              </a:rPr>
              <a:t>[link]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The Agile Glossary </a:t>
            </a:r>
            <a:r>
              <a:rPr lang="en-US" sz="2200" dirty="0">
                <a:hlinkClick r:id="rId3"/>
              </a:rPr>
              <a:t>[link]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That one person can play multiple roles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Stories are either “done” or “not done” and that, at a minimum, “done” includes being able to demo the story running in the production (Azure) environment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your team’s priority and from what perspective are Epics &amp; Stories created?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Who is your sprint 3 Product Owner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your team definition of “done?” (Product Owner)</a:t>
            </a:r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Step 2: Portfolio Backlog Grooming (Epics)</a:t>
            </a:r>
          </a:p>
        </p:txBody>
      </p:sp>
    </p:spTree>
    <p:extLst>
      <p:ext uri="{BB962C8B-B14F-4D97-AF65-F5344CB8AC3E}">
        <p14:creationId xmlns:p14="http://schemas.microsoft.com/office/powerpoint/2010/main" val="50116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diligently working on 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3 planning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Portfolio Backlog Grooming (Epics)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Where is Epic Backlog Grooming?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Recall Scaled Agile</a:t>
            </a:r>
          </a:p>
        </p:txBody>
      </p:sp>
    </p:spTree>
    <p:extLst>
      <p:ext uri="{BB962C8B-B14F-4D97-AF65-F5344CB8AC3E}">
        <p14:creationId xmlns:p14="http://schemas.microsoft.com/office/powerpoint/2010/main" val="22196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C2CF50-D12D-5141-B1BA-B9A080EC0C36}"/>
              </a:ext>
            </a:extLst>
          </p:cNvPr>
          <p:cNvSpPr/>
          <p:nvPr/>
        </p:nvSpPr>
        <p:spPr>
          <a:xfrm>
            <a:off x="4305028" y="4376592"/>
            <a:ext cx="2790165" cy="1261063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3B6B8BFB-9EDD-8B40-89DD-94CB769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2" y="4923291"/>
            <a:ext cx="3005905" cy="167359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(Portfolio)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Epics are in your Epic Backlog?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your top three Epics in ranked order?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Step 3: Product Backlog Grooming (Stories)</a:t>
            </a:r>
          </a:p>
        </p:txBody>
      </p:sp>
    </p:spTree>
    <p:extLst>
      <p:ext uri="{BB962C8B-B14F-4D97-AF65-F5344CB8AC3E}">
        <p14:creationId xmlns:p14="http://schemas.microsoft.com/office/powerpoint/2010/main" val="392616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(User Stories)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User Stories, the Product Backlog, and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47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that 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associated with Epic in Scaled Agile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the 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Opinion: 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Available to be demoed to the class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Story Estimation</a:t>
            </a:r>
            <a:endParaRPr lang="en-US" sz="2000" i="1" u="sng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estimating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are you top three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spikes do you have in your backlog?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Demos for next Tuesday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8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818891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Future Considerations: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required Spikes and treat them as a User Story that does not deliver user value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User Story and Spike dependencies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“at risk” commitments in current Sprint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37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Step 4: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912672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Recall Team Capacity Estimation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current sprint by multiplying the number of team members times 10 hours each team member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“cut line” to create your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leaving some unutilized capacity to account for potential missed commitments (carry-over stories)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767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and Product Owner lead effort to create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Move highest ranked Product Backlog stories to Sprint backlog until capacity is utilized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Your tools and formats you utilize for managing stories and backlogs are your own, but you need to be comfortable in showing how you choosing to do it.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Do you have a prioritized backlog </a:t>
            </a:r>
            <a:r>
              <a:rPr lang="en-US" sz="2000" b="1" i="1"/>
              <a:t>of stories?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786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Step 5: Commitment to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89676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team commits to completing (fulfilling “Done” for each committed story) the stories in the Sprint backlog.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acceptable to miss commitments in Agile and Scrum. </a:t>
            </a:r>
          </a:p>
          <a:p>
            <a:pPr marL="0" indent="0">
              <a:buNone/>
            </a:pPr>
            <a:r>
              <a:rPr lang="en-US" sz="2000" dirty="0"/>
              <a:t>However, 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 in our actions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sprint 3 product backlog?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Celebrate report out questions (Scrum Master &amp;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do you feel about your sprint 3 planning?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Be prepared for to demo your team’s sprint 2 product</a:t>
            </a:r>
          </a:p>
          <a:p>
            <a:pPr marL="0" indent="0">
              <a:buNone/>
            </a:pPr>
            <a:r>
              <a:rPr lang="en-US" sz="2000" dirty="0"/>
              <a:t>Be prepared for sprint 7 reviews, retrospectives, and demos</a:t>
            </a:r>
          </a:p>
          <a:p>
            <a:pPr marL="0" indent="0">
              <a:buNone/>
            </a:pPr>
            <a:r>
              <a:rPr lang="en-US" sz="2000" dirty="0"/>
              <a:t>Be prepared for sprint 8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8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Sprint 2 Demos</a:t>
            </a:r>
          </a:p>
        </p:txBody>
      </p:sp>
    </p:spTree>
    <p:extLst>
      <p:ext uri="{BB962C8B-B14F-4D97-AF65-F5344CB8AC3E}">
        <p14:creationId xmlns:p14="http://schemas.microsoft.com/office/powerpoint/2010/main" val="629004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Foreshadowing Sprint 8: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are scheduled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at least 2 hours before your final project presentation timeslot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11209" y="3885250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8390479" y="2127484"/>
              <a:ext cx="3359217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2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3 Planning</a:t>
            </a:r>
          </a:p>
        </p:txBody>
      </p:sp>
    </p:spTree>
    <p:extLst>
      <p:ext uri="{BB962C8B-B14F-4D97-AF65-F5344CB8AC3E}">
        <p14:creationId xmlns:p14="http://schemas.microsoft.com/office/powerpoint/2010/main" val="5286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Assigning Roles for Sprints 1 through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Roles 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Everyone must play the Scrum Master role for at least one sprint during the class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a Product Owner responsible for managing User Stories, Epics and Backlogs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role (or individual) will be responsible for demoing each sprint starting next Tuesday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architect role is not a formal part of Scrum and is therefore optional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Sprint 2 Roles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Scrum Master?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Product Owner?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will demo for you team Tuesday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5788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3 Planning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…This is </a:t>
            </a:r>
            <a:r>
              <a:rPr lang="en-US" sz="4400" u="sng" dirty="0">
                <a:latin typeface="+mj-lt"/>
              </a:rPr>
              <a:t>Your Scrum Team Process</a:t>
            </a:r>
          </a:p>
        </p:txBody>
      </p:sp>
    </p:spTree>
    <p:extLst>
      <p:ext uri="{BB962C8B-B14F-4D97-AF65-F5344CB8AC3E}">
        <p14:creationId xmlns:p14="http://schemas.microsoft.com/office/powerpoint/2010/main" val="83847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11084</TotalTime>
  <Words>1736</Words>
  <Application>Microsoft Macintosh PowerPoint</Application>
  <PresentationFormat>Widescreen</PresentationFormat>
  <Paragraphs>261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Preflight Check List</vt:lpstr>
      <vt:lpstr>Four Minutes of Preparation and Reflection</vt:lpstr>
      <vt:lpstr>PowerPoint Presentation</vt:lpstr>
      <vt:lpstr>PowerPoint Presentation</vt:lpstr>
      <vt:lpstr>Review</vt:lpstr>
      <vt:lpstr>PowerPoint Presentation</vt:lpstr>
      <vt:lpstr>Recall Assigning Roles for Sprints 1 through 3</vt:lpstr>
      <vt:lpstr>PowerPoint Presentation</vt:lpstr>
      <vt:lpstr>Scrum Process</vt:lpstr>
      <vt:lpstr>Today’s Goal: Create A High Quality Sprint 3 Backlog</vt:lpstr>
      <vt:lpstr>Foreshadowing Product Backlog Grooming (User Stories)</vt:lpstr>
      <vt:lpstr>Scrum Team Sprint 3 Planning</vt:lpstr>
      <vt:lpstr>PowerPoint Presentation</vt:lpstr>
      <vt:lpstr>Recall Assigning Roles for Sprints 1 through 3</vt:lpstr>
      <vt:lpstr>Recall Perspectives &amp; Priorities</vt:lpstr>
      <vt:lpstr>Recall Perspectives &amp; Priorities</vt:lpstr>
      <vt:lpstr>Recall Perspectives &amp; Priorities</vt:lpstr>
      <vt:lpstr>Step 1: Clarify Priorities, Roles, and Done</vt:lpstr>
      <vt:lpstr>PowerPoint Presentation</vt:lpstr>
      <vt:lpstr>Step 2: Portfolio Backlog Grooming (Epics)</vt:lpstr>
      <vt:lpstr>Scrum Process – Where is Epic Backlog Grooming?</vt:lpstr>
      <vt:lpstr>PowerPoint Presentation</vt:lpstr>
      <vt:lpstr>PowerPoint Presentation</vt:lpstr>
      <vt:lpstr>Step 2: Epic (Portfolio) Backlog Grooming</vt:lpstr>
      <vt:lpstr>PowerPoint Presentation</vt:lpstr>
      <vt:lpstr>Step 3: Product Backlog Grooming (User Stories)</vt:lpstr>
      <vt:lpstr>Recall User Stories, the Product Backlog, and Done</vt:lpstr>
      <vt:lpstr>Step 3: Product Backlog Grooming (Stories)</vt:lpstr>
      <vt:lpstr>Step 3: Product Backlog Grooming (Stories)</vt:lpstr>
      <vt:lpstr>Step 3: Product Backlog Grooming (Stories)</vt:lpstr>
      <vt:lpstr>PowerPoint Presentation</vt:lpstr>
      <vt:lpstr>Step 4: Sprint Planning</vt:lpstr>
      <vt:lpstr>Step 4: Recall Team Capacity Estimation and Cut Line</vt:lpstr>
      <vt:lpstr>Step 4: Sprint Planning</vt:lpstr>
      <vt:lpstr>PowerPoint Presentation</vt:lpstr>
      <vt:lpstr>Step 5: Sprint Backlog Commitment</vt:lpstr>
      <vt:lpstr>Step 5: Sprint Backlog Commitment</vt:lpstr>
      <vt:lpstr>Step 6: Celebrate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565</cp:revision>
  <dcterms:created xsi:type="dcterms:W3CDTF">2020-08-26T19:34:34Z</dcterms:created>
  <dcterms:modified xsi:type="dcterms:W3CDTF">2021-04-22T15:56:49Z</dcterms:modified>
</cp:coreProperties>
</file>