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436" r:id="rId3"/>
    <p:sldId id="1437" r:id="rId4"/>
    <p:sldId id="1438" r:id="rId5"/>
    <p:sldId id="1152" r:id="rId6"/>
    <p:sldId id="1404" r:id="rId7"/>
    <p:sldId id="1405" r:id="rId8"/>
    <p:sldId id="1465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0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2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r>
              <a:rPr lang="en-US" dirty="0"/>
              <a:t>OOP -&gt; Code Reuse</a:t>
            </a:r>
          </a:p>
          <a:p>
            <a:r>
              <a:rPr lang="en-US" dirty="0"/>
              <a:t>Functional Programming -&gt; Testability &amp; Multithreading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Let’s invest the first few minutes in preparing ourselves to participate and in reviewing our prework.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diligently working on activity 10 and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What’s Next? (as time allows)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Normal class schedule next week with: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Exams start the following week with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be presenting our Final Project during our scheduled Final Exam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6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Final Project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47875" y="2847095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3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Be prepared for sprint 8 planning</a:t>
            </a:r>
          </a:p>
          <a:p>
            <a:pPr marL="0" indent="0">
              <a:buNone/>
            </a:pPr>
            <a:r>
              <a:rPr lang="en-US" sz="2000" dirty="0"/>
              <a:t>Be prepared to focus on your final project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8822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11488</TotalTime>
  <Words>346</Words>
  <Application>Microsoft Macintosh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Sprint 8 Preview</vt:lpstr>
      <vt:lpstr>Final Project Presentations</vt:lpstr>
      <vt:lpstr>PowerPoint Presentation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528</cp:revision>
  <dcterms:created xsi:type="dcterms:W3CDTF">2020-08-26T19:34:34Z</dcterms:created>
  <dcterms:modified xsi:type="dcterms:W3CDTF">2021-04-23T18:58:30Z</dcterms:modified>
</cp:coreProperties>
</file>