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466" r:id="rId3"/>
    <p:sldId id="1224" r:id="rId4"/>
    <p:sldId id="1332" r:id="rId5"/>
    <p:sldId id="1226" r:id="rId6"/>
    <p:sldId id="1470" r:id="rId7"/>
    <p:sldId id="1471" r:id="rId8"/>
    <p:sldId id="1335" r:id="rId9"/>
    <p:sldId id="1114" r:id="rId10"/>
    <p:sldId id="1331" r:id="rId11"/>
    <p:sldId id="1235" r:id="rId12"/>
    <p:sldId id="140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2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i="1" u="sng" dirty="0">
                <a:latin typeface="+mj-lt"/>
              </a:rPr>
              <a:t>This is the last chance to demo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“Application Architectures, Object-Oriented Programming, and Databases - Part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retrospectives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Friday: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(as time allows)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invest our first few minutes of class in preparing ourselves.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focus on your final project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(as time allows)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1: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Normal class schedule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today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181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9A6A9-A689-FF46-9EB7-0170B099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C8BCC-0F74-7E44-A0E0-CBB804EA409D}"/>
              </a:ext>
            </a:extLst>
          </p:cNvPr>
          <p:cNvGrpSpPr/>
          <p:nvPr/>
        </p:nvGrpSpPr>
        <p:grpSpPr>
          <a:xfrm>
            <a:off x="6096000" y="4572767"/>
            <a:ext cx="5653695" cy="565426"/>
            <a:chOff x="5817570" y="1732635"/>
            <a:chExt cx="5932126" cy="565426"/>
          </a:xfrm>
        </p:grpSpPr>
        <p:sp>
          <p:nvSpPr>
            <p:cNvPr id="11" name="Arrow: Down 9">
              <a:extLst>
                <a:ext uri="{FF2B5EF4-FFF2-40B4-BE49-F238E27FC236}">
                  <a16:creationId xmlns:a16="http://schemas.microsoft.com/office/drawing/2014/main" id="{FCA27CE1-93B2-0346-B787-F5DB10F1ECBE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180A2D-1838-5342-B42D-988FAC96CA10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8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 everyone confirmed their final project name and presentation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11583</TotalTime>
  <Words>451</Words>
  <Application>Microsoft Macintosh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PowerPoint Presentation</vt:lpstr>
      <vt:lpstr>Scrum Process – Sprint Planning</vt:lpstr>
      <vt:lpstr>Sprint 8 Planning</vt:lpstr>
      <vt:lpstr>Sprint 8 Planning</vt:lpstr>
      <vt:lpstr>PowerPoint Presentation</vt:lpstr>
      <vt:lpstr>Scrum Team Sprint Planning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498</cp:revision>
  <dcterms:created xsi:type="dcterms:W3CDTF">2020-08-26T19:34:34Z</dcterms:created>
  <dcterms:modified xsi:type="dcterms:W3CDTF">2021-04-26T16:55:20Z</dcterms:modified>
</cp:coreProperties>
</file>