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436" r:id="rId3"/>
    <p:sldId id="1256" r:id="rId4"/>
    <p:sldId id="1174" r:id="rId5"/>
    <p:sldId id="1156" r:id="rId6"/>
    <p:sldId id="1157" r:id="rId7"/>
    <p:sldId id="1221" r:id="rId8"/>
    <p:sldId id="1101" r:id="rId9"/>
    <p:sldId id="1220" r:id="rId10"/>
    <p:sldId id="1442" r:id="rId11"/>
    <p:sldId id="1403" r:id="rId12"/>
    <p:sldId id="1462" r:id="rId13"/>
    <p:sldId id="1439" r:id="rId14"/>
    <p:sldId id="1404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6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628541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89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answers are available… can someone double check?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on your Health Insurance Risk Calculator projects!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Should I continue the </a:t>
            </a:r>
            <a:r>
              <a:rPr lang="en-US" sz="2000" b="1" i="1"/>
              <a:t>preparation time </a:t>
            </a:r>
            <a:r>
              <a:rPr lang="en-US" sz="2000" b="1" i="1" dirty="0"/>
              <a:t>at the beginning of class? If so, what is the optimal length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can I better reward scrum team and class participation?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else could I do to improve the class? </a:t>
            </a:r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8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(as time allows)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retrospectives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Start, Stop, Continue Breakout session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652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39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171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806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11786</TotalTime>
  <Words>595</Words>
  <Application>Microsoft Macintosh PowerPoint</Application>
  <PresentationFormat>Widescreen</PresentationFormat>
  <Paragraphs>81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Preparation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Class Retrospective Breakout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537</cp:revision>
  <dcterms:created xsi:type="dcterms:W3CDTF">2020-08-26T19:34:34Z</dcterms:created>
  <dcterms:modified xsi:type="dcterms:W3CDTF">2021-04-28T17:33:38Z</dcterms:modified>
</cp:coreProperties>
</file>