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362" r:id="rId2"/>
    <p:sldId id="1444" r:id="rId3"/>
    <p:sldId id="1320" r:id="rId4"/>
    <p:sldId id="1379" r:id="rId5"/>
    <p:sldId id="1156" r:id="rId6"/>
    <p:sldId id="1157" r:id="rId7"/>
    <p:sldId id="1221" r:id="rId8"/>
    <p:sldId id="1101" r:id="rId9"/>
    <p:sldId id="1201" r:id="rId10"/>
    <p:sldId id="1468" r:id="rId11"/>
    <p:sldId id="1235" r:id="rId12"/>
    <p:sldId id="1470" r:id="rId13"/>
    <p:sldId id="1471" r:id="rId14"/>
    <p:sldId id="1469" r:id="rId15"/>
    <p:sldId id="1152" r:id="rId16"/>
    <p:sldId id="1129" r:id="rId17"/>
    <p:sldId id="992" r:id="rId18"/>
    <p:sldId id="1467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Topic: Application Architectures, Object-Oriented Programming, and Databases - Part 2: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discusses and presenter summarizes the topics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Explore Two-Tier (client-server) Implementations and Limits… Shared data? Web technologies?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Object-Oriented Programming – The Dark Ages (OMG)… CORBA? Web services? REST?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Introduce Three-Tier (n-tier) Architectures…. Shared data practices? Web technologies?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Server Side Programming, NoSQL Database, and Azure Tables… JSON/REST?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26630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Database Schema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B21E6-7C01-E64C-95DD-7AB9559D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536700"/>
            <a:ext cx="9994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SSL &amp; HTTPs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11F72-57D1-FB4E-9958-112E753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536700"/>
            <a:ext cx="9994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1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Bonus Topic – SQL Injection Attacks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048A-C1C8-534E-96AF-D058AA31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06550"/>
            <a:ext cx="9779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CD51E-AA3A-2346-A83C-996D8F1A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FCB8CF-B3B7-A94B-BEE8-B59702BD92B4}"/>
              </a:ext>
            </a:extLst>
          </p:cNvPr>
          <p:cNvGrpSpPr/>
          <p:nvPr/>
        </p:nvGrpSpPr>
        <p:grpSpPr>
          <a:xfrm>
            <a:off x="6011209" y="3885250"/>
            <a:ext cx="5653695" cy="565426"/>
            <a:chOff x="5817570" y="1732635"/>
            <a:chExt cx="5932126" cy="565426"/>
          </a:xfrm>
        </p:grpSpPr>
        <p:sp>
          <p:nvSpPr>
            <p:cNvPr id="11" name="Arrow: Down 9">
              <a:extLst>
                <a:ext uri="{FF2B5EF4-FFF2-40B4-BE49-F238E27FC236}">
                  <a16:creationId xmlns:a16="http://schemas.microsoft.com/office/drawing/2014/main" id="{6DD7090B-BE12-4146-8962-2245588F83F4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38ED37-CD3F-DD45-B158-FB8584D4FF4A}"/>
                </a:ext>
              </a:extLst>
            </p:cNvPr>
            <p:cNvCxnSpPr>
              <a:cxnSpLocks/>
            </p:cNvCxnSpPr>
            <p:nvPr/>
          </p:nvCxnSpPr>
          <p:spPr>
            <a:xfrm>
              <a:off x="8390479" y="2127484"/>
              <a:ext cx="3359217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Exceptions?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8</a:t>
            </a:r>
          </a:p>
        </p:txBody>
      </p:sp>
    </p:spTree>
    <p:extLst>
      <p:ext uri="{BB962C8B-B14F-4D97-AF65-F5344CB8AC3E}">
        <p14:creationId xmlns:p14="http://schemas.microsoft.com/office/powerpoint/2010/main" val="84211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7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of “Application Architectures, Object-Oriented Programming, and Databases - Part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8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CA437C-7E71-4D47-9370-A1D69D76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 (continued)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of “Application Architectures, Object-Oriented Programming, and Databases”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&amp; Product Demos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discusses and presenter summarizes the topics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Files, JSON/XML, Binary, and Shared Files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ORM?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778</Words>
  <Application>Microsoft Macintosh PowerPoint</Application>
  <PresentationFormat>Widescreen</PresentationFormat>
  <Paragraphs>111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 and Reflection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Recall Team Discussion</vt:lpstr>
      <vt:lpstr>Team Discussion</vt:lpstr>
      <vt:lpstr>Bonus Topic – Database Schema</vt:lpstr>
      <vt:lpstr>Bonus Topic – SSL &amp; HTTPs</vt:lpstr>
      <vt:lpstr>Bonus Topic – SQL Injection Attacks</vt:lpstr>
      <vt:lpstr>Prework For Next Class</vt:lpstr>
      <vt:lpstr>Sprint 8 Planning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583</cp:revision>
  <dcterms:created xsi:type="dcterms:W3CDTF">2020-08-26T19:34:34Z</dcterms:created>
  <dcterms:modified xsi:type="dcterms:W3CDTF">2021-04-29T15:44:10Z</dcterms:modified>
</cp:coreProperties>
</file>