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436" r:id="rId3"/>
    <p:sldId id="1256" r:id="rId4"/>
    <p:sldId id="1470" r:id="rId5"/>
    <p:sldId id="1471" r:id="rId6"/>
    <p:sldId id="1469" r:id="rId7"/>
    <p:sldId id="1129" r:id="rId8"/>
    <p:sldId id="1467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8"/>
    <p:restoredTop sz="82453"/>
  </p:normalViewPr>
  <p:slideViewPr>
    <p:cSldViewPr snapToGrid="0" snapToObjects="1">
      <p:cViewPr varScale="1">
        <p:scale>
          <a:sx n="186" d="100"/>
          <a:sy n="186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Final Project Presentation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Final Project Presentation Exceptions?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 and Final Project Assistance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9A6A9-A689-FF46-9EB7-0170B099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C8BCC-0F74-7E44-A0E0-CBB804EA409D}"/>
              </a:ext>
            </a:extLst>
          </p:cNvPr>
          <p:cNvGrpSpPr/>
          <p:nvPr/>
        </p:nvGrpSpPr>
        <p:grpSpPr>
          <a:xfrm>
            <a:off x="6096000" y="4572767"/>
            <a:ext cx="5653695" cy="565426"/>
            <a:chOff x="5817570" y="1732635"/>
            <a:chExt cx="5932126" cy="565426"/>
          </a:xfrm>
        </p:grpSpPr>
        <p:sp>
          <p:nvSpPr>
            <p:cNvPr id="11" name="Arrow: Down 9">
              <a:extLst>
                <a:ext uri="{FF2B5EF4-FFF2-40B4-BE49-F238E27FC236}">
                  <a16:creationId xmlns:a16="http://schemas.microsoft.com/office/drawing/2014/main" id="{FCA27CE1-93B2-0346-B787-F5DB10F1ECBE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180A2D-1838-5342-B42D-988FAC96CA10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8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needs to be submitted two hours before you scheduled Final Project presentation time</a:t>
            </a:r>
          </a:p>
          <a:p>
            <a:pPr marL="0" indent="0">
              <a:buNone/>
            </a:pPr>
            <a:r>
              <a:rPr lang="en-US" sz="2000" dirty="0"/>
              <a:t>Be prepared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Exceptions?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8 and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Assistance</a:t>
            </a:r>
          </a:p>
        </p:txBody>
      </p:sp>
    </p:spTree>
    <p:extLst>
      <p:ext uri="{BB962C8B-B14F-4D97-AF65-F5344CB8AC3E}">
        <p14:creationId xmlns:p14="http://schemas.microsoft.com/office/powerpoint/2010/main" val="8421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11815</TotalTime>
  <Words>324</Words>
  <Application>Microsoft Macintosh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Friendly Conversation Topic</vt:lpstr>
      <vt:lpstr>Sprint 8 Planning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540</cp:revision>
  <dcterms:created xsi:type="dcterms:W3CDTF">2020-08-26T19:34:34Z</dcterms:created>
  <dcterms:modified xsi:type="dcterms:W3CDTF">2021-04-30T14:49:42Z</dcterms:modified>
</cp:coreProperties>
</file>