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349" r:id="rId2"/>
    <p:sldId id="1436" r:id="rId3"/>
    <p:sldId id="1256" r:id="rId4"/>
    <p:sldId id="1471" r:id="rId5"/>
    <p:sldId id="1470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needs to be submitted two hours before you scheduled Final Project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Comments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656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195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194</Words>
  <Application>Microsoft Macintosh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542</cp:revision>
  <dcterms:created xsi:type="dcterms:W3CDTF">2020-08-26T19:34:34Z</dcterms:created>
  <dcterms:modified xsi:type="dcterms:W3CDTF">2021-05-06T15:12:29Z</dcterms:modified>
</cp:coreProperties>
</file>