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349" r:id="rId2"/>
    <p:sldId id="1437" r:id="rId3"/>
    <p:sldId id="1155" r:id="rId4"/>
    <p:sldId id="1197" r:id="rId5"/>
    <p:sldId id="1198" r:id="rId6"/>
    <p:sldId id="1174" r:id="rId7"/>
    <p:sldId id="1129" r:id="rId8"/>
    <p:sldId id="1128" r:id="rId9"/>
    <p:sldId id="1196" r:id="rId10"/>
    <p:sldId id="1054" r:id="rId11"/>
    <p:sldId id="12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3"/>
    <p:restoredTop sz="82460"/>
  </p:normalViewPr>
  <p:slideViewPr>
    <p:cSldViewPr snapToGrid="0" snapToObjects="1">
      <p:cViewPr varScale="1">
        <p:scale>
          <a:sx n="126" d="100"/>
          <a:sy n="126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6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99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Preview: Scrum Team Chapter Discussion on Chapter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Chapter 11 Discussion on Files and File Systems: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chapter topics while the presenter summarizes the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Files and File Types… Are all text files also binary?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File Systems, Directories, and Directory Trees… Where would be a good place to store your class files? Why?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Review Lab question on where should and shouldn’t store you class files… How would you answer the question?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Hidden Files and Directories… Are hidden files a good way to keep information safe from hackers?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Can you (should you)… be able to find directories and files from the terminal?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391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1 Planning (continued)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Prework for Next Class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Breakout: Scrum Team Review, Discord Setup, and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1702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class today we were anticipating that we would be able to: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through activity 6 prior to next class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 ready to test your scrum team discussion capabilities with your team Discord server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 your headset with microphone for teaming and programming together activities</a:t>
            </a:r>
          </a:p>
        </p:txBody>
      </p:sp>
    </p:spTree>
    <p:extLst>
      <p:ext uri="{BB962C8B-B14F-4D97-AF65-F5344CB8AC3E}">
        <p14:creationId xmlns:p14="http://schemas.microsoft.com/office/powerpoint/2010/main" val="168556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Polling – Sprint Progress</a:t>
            </a:r>
          </a:p>
        </p:txBody>
      </p:sp>
    </p:spTree>
    <p:extLst>
      <p:ext uri="{BB962C8B-B14F-4D97-AF65-F5344CB8AC3E}">
        <p14:creationId xmlns:p14="http://schemas.microsoft.com/office/powerpoint/2010/main" val="108505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List, </a:t>
            </a:r>
          </a:p>
          <a:p>
            <a:pPr marL="0" indent="0" algn="ctr">
              <a:buNone/>
            </a:pPr>
            <a:r>
              <a:rPr lang="en-US" sz="4400" dirty="0">
                <a:latin typeface="+mj-lt"/>
              </a:rPr>
              <a:t>Assignments, and Syllabus </a:t>
            </a:r>
          </a:p>
        </p:txBody>
      </p:sp>
    </p:spTree>
    <p:extLst>
      <p:ext uri="{BB962C8B-B14F-4D97-AF65-F5344CB8AC3E}">
        <p14:creationId xmlns:p14="http://schemas.microsoft.com/office/powerpoint/2010/main" val="1526813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Prior to our next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10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Suggestion: Don’t forget to take screenshots when completing Tools of the Trade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review and report out of “Computer Science Illuminated” chapter 11 File Systems and Directories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Recall: Fridays are fully remote sessions. </a:t>
            </a:r>
          </a:p>
        </p:txBody>
      </p:sp>
    </p:spTree>
    <p:extLst>
      <p:ext uri="{BB962C8B-B14F-4D97-AF65-F5344CB8AC3E}">
        <p14:creationId xmlns:p14="http://schemas.microsoft.com/office/powerpoint/2010/main" val="68016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8F05B8-454B-41D3-8214-93C6A8B8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4626"/>
            <a:ext cx="10515600" cy="7572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Breakout: Scrum Team Review, Planning, and Discord Setup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326A31-5CBB-4F38-BF58-B6AFC533B019}"/>
              </a:ext>
            </a:extLst>
          </p:cNvPr>
          <p:cNvSpPr/>
          <p:nvPr/>
        </p:nvSpPr>
        <p:spPr>
          <a:xfrm>
            <a:off x="838199" y="1231898"/>
            <a:ext cx="10515599" cy="505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Scrum Team Members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1 Planning Review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 up your scrum team Discord server by: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Making sure everyone has a Discord account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 up a Discord server (with your team name if possible) and granting access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audio, video, and desktop sharing in Discord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 Out: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your team name?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you have your Discord server set up?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top two questions or concerns relating to our sprint 1 activities list, sprint 1 assignments, and/or our class syllabus?</a:t>
            </a:r>
          </a:p>
        </p:txBody>
      </p:sp>
    </p:spTree>
    <p:extLst>
      <p:ext uri="{BB962C8B-B14F-4D97-AF65-F5344CB8AC3E}">
        <p14:creationId xmlns:p14="http://schemas.microsoft.com/office/powerpoint/2010/main" val="2870804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7911</TotalTime>
  <Words>562</Words>
  <Application>Microsoft Macintosh PowerPoint</Application>
  <PresentationFormat>Widescreen</PresentationFormat>
  <Paragraphs>72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&amp; Announcements</vt:lpstr>
      <vt:lpstr>PowerPoint Presentation</vt:lpstr>
      <vt:lpstr>Scrum Process – Sprint Planning</vt:lpstr>
      <vt:lpstr>PowerPoint Presentation</vt:lpstr>
      <vt:lpstr>Prework For Next Class</vt:lpstr>
      <vt:lpstr>Breakout: Scrum Team Review, Planning, and Discord Setup</vt:lpstr>
      <vt:lpstr>End of Session</vt:lpstr>
      <vt:lpstr>Preview: Scrum Team Chapter Discussion on Chapter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356</cp:revision>
  <dcterms:created xsi:type="dcterms:W3CDTF">2020-08-26T19:34:34Z</dcterms:created>
  <dcterms:modified xsi:type="dcterms:W3CDTF">2021-09-01T18:13:16Z</dcterms:modified>
</cp:coreProperties>
</file>