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155" r:id="rId4"/>
    <p:sldId id="1197" r:id="rId5"/>
    <p:sldId id="1198" r:id="rId6"/>
    <p:sldId id="1174" r:id="rId7"/>
    <p:sldId id="1129" r:id="rId8"/>
    <p:sldId id="1128" r:id="rId9"/>
    <p:sldId id="1196" r:id="rId10"/>
    <p:sldId id="1054" r:id="rId11"/>
    <p:sldId id="12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1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Software Development Processes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Virtuous Triangle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Element of the Virtuous Triangle is most important and why?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Edge of the triangle is most important and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SOA vs. SaaS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Validation vs. Verification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On a scale of 1 to 10 how important is it to be able to effectively enhance Legacy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Scrum Team Review, Discord Setup, and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6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with microphone for teaming and programming together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Assignments, and Syllabus </a:t>
            </a:r>
          </a:p>
        </p:txBody>
      </p:sp>
    </p:spTree>
    <p:extLst>
      <p:ext uri="{BB962C8B-B14F-4D97-AF65-F5344CB8AC3E}">
        <p14:creationId xmlns:p14="http://schemas.microsoft.com/office/powerpoint/2010/main" val="15268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“Programming The World Wide Web” chapter 2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Recall: Fridays are fully remote sessions. 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Breakout: Scrum Team Review, Planning, and Discord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505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Scrum Team Members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1 Planning Review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sure everyone has a Discord account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Discord server (with your team name if possible) and granting access to the team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 in Discord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Out: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team name?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have your Discord server set up?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two questions or concerns relating to our sprint 1 activities list, sprint 1 assignments, and/or our class syllabus?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533</Words>
  <Application>Microsoft Macintosh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Planning</vt:lpstr>
      <vt:lpstr>PowerPoint Presentation</vt:lpstr>
      <vt:lpstr>Prework For Next Class</vt:lpstr>
      <vt:lpstr>Breakout: Scrum Team Review, Planning, and Discord Setup</vt:lpstr>
      <vt:lpstr>End of Session</vt:lpstr>
      <vt:lpstr>Scrum Team Fox Chapter 1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357</cp:revision>
  <dcterms:created xsi:type="dcterms:W3CDTF">2020-08-26T19:34:34Z</dcterms:created>
  <dcterms:modified xsi:type="dcterms:W3CDTF">2021-09-01T18:43:32Z</dcterms:modified>
</cp:coreProperties>
</file>