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49" r:id="rId2"/>
    <p:sldId id="1437" r:id="rId3"/>
    <p:sldId id="1438" r:id="rId4"/>
    <p:sldId id="1449" r:id="rId5"/>
    <p:sldId id="1441" r:id="rId6"/>
    <p:sldId id="1206" r:id="rId7"/>
    <p:sldId id="1450" r:id="rId8"/>
    <p:sldId id="1451" r:id="rId9"/>
    <p:sldId id="1442" r:id="rId10"/>
    <p:sldId id="1446" r:id="rId11"/>
    <p:sldId id="1054" r:id="rId12"/>
    <p:sldId id="1214" r:id="rId13"/>
    <p:sldId id="1174" r:id="rId14"/>
    <p:sldId id="1218" r:id="rId15"/>
    <p:sldId id="1219" r:id="rId16"/>
    <p:sldId id="1220" r:id="rId17"/>
    <p:sldId id="12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1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18786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44560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87038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427799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of “Computer Science Illuminated”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on Dale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Reminder: Your initial Discussion 1 post was due Sunday.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 on chapter 1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items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</a:t>
            </a:r>
            <a:r>
              <a:rPr lang="en-US" sz="2000" u="sng" dirty="0"/>
              <a:t>abstraction</a:t>
            </a:r>
            <a:r>
              <a:rPr lang="en-US" sz="2000" dirty="0"/>
              <a:t>? Is it always good? Can you give a good and a bad example of abstraction?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are the top two </a:t>
            </a:r>
            <a:r>
              <a:rPr lang="en-US" sz="2000" u="sng" dirty="0"/>
              <a:t>historical events </a:t>
            </a:r>
            <a:r>
              <a:rPr lang="en-US" sz="2000" dirty="0"/>
              <a:t>in computing?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</a:t>
            </a:r>
            <a:r>
              <a:rPr lang="en-US" sz="2000" u="sng" dirty="0"/>
              <a:t>algorithmic thinking</a:t>
            </a:r>
            <a:r>
              <a:rPr lang="en-US" sz="2000" dirty="0"/>
              <a:t> and </a:t>
            </a:r>
            <a:r>
              <a:rPr lang="en-US" sz="2000" u="sng" dirty="0"/>
              <a:t>representation</a:t>
            </a:r>
            <a:r>
              <a:rPr lang="en-US" sz="2000" dirty="0"/>
              <a:t>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Describe </a:t>
            </a:r>
            <a:r>
              <a:rPr lang="en-US" sz="2000" u="sng" dirty="0"/>
              <a:t>programming</a:t>
            </a:r>
            <a:r>
              <a:rPr lang="en-US" sz="2000" dirty="0"/>
              <a:t> and </a:t>
            </a:r>
            <a:r>
              <a:rPr lang="en-US" sz="2000" u="sng" dirty="0"/>
              <a:t>design</a:t>
            </a:r>
            <a:r>
              <a:rPr lang="en-US" sz="2000" dirty="0"/>
              <a:t>? How much to they overlap?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1C22A-0FE4-0E45-894B-69725F16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136650"/>
            <a:ext cx="8724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0463B-D291-B14A-B941-59486257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270000"/>
            <a:ext cx="8661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</a:t>
            </a:r>
            <a:r>
              <a:rPr lang="en-US" sz="2000"/>
              <a:t>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589</Words>
  <Application>Microsoft Macintosh PowerPoint</Application>
  <PresentationFormat>Widescreen</PresentationFormat>
  <Paragraphs>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Breakout Discussion on chapter 1 The Big Picture</vt:lpstr>
      <vt:lpstr>PowerPoint Presentation</vt:lpstr>
      <vt:lpstr>PowerPoint Presentation</vt:lpstr>
      <vt:lpstr>Prework For Next Class</vt:lpstr>
      <vt:lpstr>PowerPoint Presentation</vt:lpstr>
      <vt:lpstr>End of Session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363</cp:revision>
  <dcterms:created xsi:type="dcterms:W3CDTF">2020-08-26T19:34:34Z</dcterms:created>
  <dcterms:modified xsi:type="dcterms:W3CDTF">2021-09-08T17:44:52Z</dcterms:modified>
</cp:coreProperties>
</file>