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1349" r:id="rId2"/>
    <p:sldId id="1437" r:id="rId3"/>
    <p:sldId id="1438" r:id="rId4"/>
    <p:sldId id="1453" r:id="rId5"/>
    <p:sldId id="1441" r:id="rId6"/>
    <p:sldId id="1201" r:id="rId7"/>
    <p:sldId id="1452" r:id="rId8"/>
    <p:sldId id="1446" r:id="rId9"/>
    <p:sldId id="1054" r:id="rId10"/>
    <p:sldId id="1229" r:id="rId11"/>
    <p:sldId id="111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7"/>
    <p:restoredTop sz="82504"/>
  </p:normalViewPr>
  <p:slideViewPr>
    <p:cSldViewPr snapToGrid="0" snapToObjects="1">
      <p:cViewPr varScale="1">
        <p:scale>
          <a:sx n="185" d="100"/>
          <a:sy n="185" d="100"/>
        </p:scale>
        <p:origin x="2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8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51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92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3429B-3171-A94A-A6C2-AB80847CDA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11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4DE12-7B9B-46AA-AC19-C30A49928B9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8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7829005" cy="757272"/>
          </a:xfrm>
        </p:spPr>
        <p:txBody>
          <a:bodyPr>
            <a:normAutofit/>
          </a:bodyPr>
          <a:lstStyle/>
          <a:p>
            <a:r>
              <a:rPr lang="en-US" sz="3600" dirty="0"/>
              <a:t>Preflight Check List</a:t>
            </a:r>
            <a:endParaRPr lang="en-US" sz="3600" b="1" i="1" u="sng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AEDF17-A7EB-42B8-A3CF-77C0E99B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523" y="1431533"/>
            <a:ext cx="10718950" cy="340340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Sign into our Zoom meeting through our integrated Blackboard/Zoom link 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 can hear the conversation, see shared desktops, and view chat topics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Thank you if you choose to leave your camera on to help make our class more interactive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share your computer screen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Be prepared to utilize a headset with a microphone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endParaRPr lang="en-US" sz="2000" u="sng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u="sng" dirty="0"/>
              <a:t>In person participants also:</a:t>
            </a:r>
            <a:endParaRPr lang="en-US" sz="2000" dirty="0"/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Make sure that your microphone and speakers are muted/off so that we don’t get an echo</a:t>
            </a:r>
          </a:p>
          <a:p>
            <a:pPr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000" dirty="0"/>
              <a:t>Sit in a good spot near the classroom ceiling microphones if possible</a:t>
            </a:r>
            <a:endParaRPr lang="en-US" sz="2000" dirty="0">
              <a:cs typeface="Calibri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9072103-9DA3-B44B-A344-193F81F14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372B1DA-ABF2-D743-A631-90728AA30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826" y="5427421"/>
            <a:ext cx="3169032" cy="121348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559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topics while the presenter summarizes the 5 topics below:</a:t>
            </a:r>
            <a:endParaRPr lang="en-US" sz="1600" dirty="0"/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JavaScript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AJAX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XML/JSON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Single-Page Web Applications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Angular, React, other single-page web application environments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does Jamstack fit?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6 </a:t>
            </a:r>
            <a:r>
              <a:rPr lang="en-US" sz="3600" dirty="0" err="1"/>
              <a:t>Saas</a:t>
            </a:r>
            <a:r>
              <a:rPr lang="en-US" sz="3600" dirty="0"/>
              <a:t> Client Framework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224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Chapter Discussion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Assign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discussing chapter topics while the presenter summarizes the 5 topics below: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importance of Branching is VCS systems (which VCS focused on branching)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Where  should pared programming fit into the development process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priority of specialization vs generalization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relative importance of PMs in Agile vs Waterfall/Iterative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two most important book on managing people and conflict (according to the author)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0" indent="0">
              <a:buNone/>
            </a:pPr>
            <a:r>
              <a:rPr lang="en-US" sz="2000" dirty="0"/>
              <a:t>		</a:t>
            </a:r>
          </a:p>
          <a:p>
            <a:pPr marL="0" indent="0" algn="ctr">
              <a:buNone/>
            </a:pPr>
            <a:r>
              <a:rPr lang="en-US" sz="3600" dirty="0"/>
              <a:t>Fox Chapter 10 on Project Management, Scrum, Pairs, and Version Control Systems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66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Recordings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31497-FC35-F840-81F4-49FEAA5F58A4}"/>
              </a:ext>
            </a:extLst>
          </p:cNvPr>
          <p:cNvSpPr txBox="1">
            <a:spLocks/>
          </p:cNvSpPr>
          <p:nvPr/>
        </p:nvSpPr>
        <p:spPr>
          <a:xfrm>
            <a:off x="838200" y="4568456"/>
            <a:ext cx="10515600" cy="1722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62BA9-9B25-C241-A192-BB367137D491}"/>
              </a:ext>
            </a:extLst>
          </p:cNvPr>
          <p:cNvSpPr txBox="1">
            <a:spLocks/>
          </p:cNvSpPr>
          <p:nvPr/>
        </p:nvSpPr>
        <p:spPr>
          <a:xfrm>
            <a:off x="838200" y="5413515"/>
            <a:ext cx="10515600" cy="7198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400" dirty="0">
                <a:latin typeface="+mj-lt"/>
              </a:rPr>
              <a:t>Start Recording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647704-B32F-5944-B694-EC75B62A5D15}"/>
              </a:ext>
            </a:extLst>
          </p:cNvPr>
          <p:cNvSpPr txBox="1">
            <a:spLocks/>
          </p:cNvSpPr>
          <p:nvPr/>
        </p:nvSpPr>
        <p:spPr>
          <a:xfrm>
            <a:off x="838200" y="1573090"/>
            <a:ext cx="10515600" cy="1945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 that recording are: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Opportunistic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/>
              <a:t>Automatically available in Blackboard/Zoom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73C4F02D-750A-8D48-895B-3D0101B5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531" y="65212"/>
            <a:ext cx="2656367" cy="13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9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788"/>
            <a:ext cx="10515600" cy="361642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Agenda: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and Announcements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Sprint Progress Polling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Scrum Team Discussion of “Computer Science Illuminated”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Prework for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Quiz 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F742B6E-B171-6A46-B579-4EFBC662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905" y="156030"/>
            <a:ext cx="2656367" cy="136632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146AE3-F375-D44B-9A10-042636A9D173}"/>
              </a:ext>
            </a:extLst>
          </p:cNvPr>
          <p:cNvSpPr txBox="1">
            <a:spLocks/>
          </p:cNvSpPr>
          <p:nvPr/>
        </p:nvSpPr>
        <p:spPr>
          <a:xfrm>
            <a:off x="838200" y="5460422"/>
            <a:ext cx="10515600" cy="7165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Discussion &amp; Questions welcome at any time but please be present with no phones or email during our time together</a:t>
            </a:r>
          </a:p>
        </p:txBody>
      </p:sp>
    </p:spTree>
    <p:extLst>
      <p:ext uri="{BB962C8B-B14F-4D97-AF65-F5344CB8AC3E}">
        <p14:creationId xmlns:p14="http://schemas.microsoft.com/office/powerpoint/2010/main" val="358389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No class Monday due to the Labor Day holiday.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Wednesday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13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your Scrum Team review and report out on Sebesta chapter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Quiz 1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73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Polling – Sprint Progress</a:t>
            </a:r>
          </a:p>
        </p:txBody>
      </p:sp>
    </p:spTree>
    <p:extLst>
      <p:ext uri="{BB962C8B-B14F-4D97-AF65-F5344CB8AC3E}">
        <p14:creationId xmlns:p14="http://schemas.microsoft.com/office/powerpoint/2010/main" val="369178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Scrum Team Sebesta Chapter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Scrum Master accepts volunteers for (or assigns)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discusses and presenter summarizes the topics from Chapter 2 including: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The Internet vs The Web plus Web Browser and Web Servers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Uniform Resource Identifiers (URIs) and Uniform Resource Locators (URLs) plus Domain Names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Hypertext Transfer Protocol (HTTP) and Hypertext Transfer Protocol Secure (HTTPS) plus Multipurpose Internet Mail Extensions (MIMEs)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Client / Browser: HTML, JavaScript, Flash, Browser plug-ins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Communication: AJAX, REST, and XML (JSON)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Server: PHP, Java (Servlets), .NET (ASP), and Ruby on Rails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1600" dirty="0"/>
              <a:t>Security including Privacy, Integrity, Authentication, Authorization, and Nonrepudiation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sits back, relaxes, and acknowledges the bravery and dedication of the presenter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Team returns to class Zoom session where presenter presents summary</a:t>
            </a:r>
          </a:p>
        </p:txBody>
      </p:sp>
    </p:spTree>
    <p:extLst>
      <p:ext uri="{BB962C8B-B14F-4D97-AF65-F5344CB8AC3E}">
        <p14:creationId xmlns:p14="http://schemas.microsoft.com/office/powerpoint/2010/main" val="71644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5BE-860E-40EB-ADA6-6E82BCB49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736"/>
            <a:ext cx="10515600" cy="741780"/>
          </a:xfrm>
        </p:spPr>
        <p:txBody>
          <a:bodyPr>
            <a:normAutofit/>
          </a:bodyPr>
          <a:lstStyle/>
          <a:p>
            <a:r>
              <a:rPr lang="en-US" sz="3600" dirty="0"/>
              <a:t>Prework For 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F5DE0-5958-4171-A9E3-3D288A31A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632"/>
            <a:ext cx="10515600" cy="4907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Friday class is all virtual.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Prior to our class please: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Complete through activity 15 prior to next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mostly complete with activity 16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Be prepared for working together on Lab 1 in class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5959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45C4B-998D-4D36-AE39-52AB024AB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69076"/>
            <a:ext cx="10515600" cy="71984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4400" dirty="0"/>
              <a:t>Quiz 1</a:t>
            </a:r>
          </a:p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3600" dirty="0"/>
              <a:t>A sincere attempt at quiz 1 is due </a:t>
            </a:r>
          </a:p>
          <a:p>
            <a:pPr marL="0" indent="0" algn="ctr">
              <a:buNone/>
            </a:pPr>
            <a:r>
              <a:rPr lang="en-US" sz="3600" dirty="0"/>
              <a:t>before you leave class today.</a:t>
            </a:r>
          </a:p>
        </p:txBody>
      </p:sp>
    </p:spTree>
    <p:extLst>
      <p:ext uri="{BB962C8B-B14F-4D97-AF65-F5344CB8AC3E}">
        <p14:creationId xmlns:p14="http://schemas.microsoft.com/office/powerpoint/2010/main" val="365565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025490"/>
            <a:ext cx="9144000" cy="807019"/>
          </a:xfrm>
        </p:spPr>
        <p:txBody>
          <a:bodyPr anchor="ctr">
            <a:normAutofit/>
          </a:bodyPr>
          <a:lstStyle/>
          <a:p>
            <a:r>
              <a:rPr lang="en-US" sz="4800" dirty="0"/>
              <a:t>End of Session</a:t>
            </a:r>
          </a:p>
        </p:txBody>
      </p:sp>
    </p:spTree>
    <p:extLst>
      <p:ext uri="{BB962C8B-B14F-4D97-AF65-F5344CB8AC3E}">
        <p14:creationId xmlns:p14="http://schemas.microsoft.com/office/powerpoint/2010/main" val="314280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7888</TotalTime>
  <Words>613</Words>
  <Application>Microsoft Macintosh PowerPoint</Application>
  <PresentationFormat>Widescreen</PresentationFormat>
  <Paragraphs>86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Preflight Check List</vt:lpstr>
      <vt:lpstr>Recordings</vt:lpstr>
      <vt:lpstr>PowerPoint Presentation</vt:lpstr>
      <vt:lpstr>Prework For Next Class</vt:lpstr>
      <vt:lpstr>PowerPoint Presentation</vt:lpstr>
      <vt:lpstr>Scrum Team Sebesta Chapter 1</vt:lpstr>
      <vt:lpstr>Prework For Next Class</vt:lpstr>
      <vt:lpstr>PowerPoint Presentation</vt:lpstr>
      <vt:lpstr>End of Session</vt:lpstr>
      <vt:lpstr>Scrum Team Chapter Review </vt:lpstr>
      <vt:lpstr>Scrum Team Chapter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363</cp:revision>
  <dcterms:created xsi:type="dcterms:W3CDTF">2020-08-26T19:34:34Z</dcterms:created>
  <dcterms:modified xsi:type="dcterms:W3CDTF">2021-09-08T18:32:54Z</dcterms:modified>
</cp:coreProperties>
</file>