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49" r:id="rId2"/>
    <p:sldId id="1437" r:id="rId3"/>
    <p:sldId id="1155" r:id="rId4"/>
    <p:sldId id="1463" r:id="rId5"/>
    <p:sldId id="1464" r:id="rId6"/>
    <p:sldId id="992" r:id="rId7"/>
    <p:sldId id="1115" r:id="rId8"/>
    <p:sldId id="666" r:id="rId9"/>
    <p:sldId id="1129" r:id="rId10"/>
    <p:sldId id="1128" r:id="rId11"/>
    <p:sldId id="1114" r:id="rId12"/>
    <p:sldId id="1054" r:id="rId13"/>
    <p:sldId id="1229" r:id="rId14"/>
    <p:sldId id="11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lasske@lewisu.edu" TargetMode="External"/><Relationship Id="rId2" Type="http://schemas.openxmlformats.org/officeDocument/2006/relationships/hyperlink" Target="http://www.lewisu.edu/academics/library/index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</a:t>
            </a:r>
            <a:r>
              <a:rPr lang="en-US" sz="2000"/>
              <a:t>activity 7 </a:t>
            </a:r>
            <a:r>
              <a:rPr lang="en-US" sz="2000" dirty="0"/>
              <a:t>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6 </a:t>
            </a:r>
            <a:r>
              <a:rPr lang="en-US" sz="3600" dirty="0" err="1"/>
              <a:t>Saas</a:t>
            </a:r>
            <a:r>
              <a:rPr lang="en-US" sz="3600" dirty="0"/>
              <a:t> Client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Career Development and Resume Writing with Kelley Plass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32373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Career Development and Resume Writing with Kelley Plass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Welcome Kelley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Kelley Plass – MLIS; MET – ID </a:t>
            </a:r>
          </a:p>
          <a:p>
            <a:pPr marL="0" indent="0">
              <a:buNone/>
            </a:pPr>
            <a:r>
              <a:rPr lang="en-US" sz="2400" dirty="0"/>
              <a:t>Head of Research &amp; Instruction </a:t>
            </a:r>
          </a:p>
          <a:p>
            <a:pPr marL="0" indent="0">
              <a:buNone/>
            </a:pPr>
            <a:r>
              <a:rPr lang="en-US" sz="2400" dirty="0"/>
              <a:t>Librarian for – </a:t>
            </a:r>
            <a:r>
              <a:rPr lang="en-US" sz="2400" dirty="0" err="1"/>
              <a:t>CoESS</a:t>
            </a:r>
            <a:r>
              <a:rPr lang="en-US" sz="2400" dirty="0"/>
              <a:t>, </a:t>
            </a:r>
            <a:r>
              <a:rPr lang="en-US" sz="2400" dirty="0" err="1"/>
              <a:t>CoB</a:t>
            </a:r>
            <a:r>
              <a:rPr lang="en-US" sz="2400" dirty="0"/>
              <a:t>, SGPCE, Communication, English, Foreign Language, History, Philosophy, &amp; Theology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hlinkClick r:id="rId2"/>
              </a:rPr>
              <a:t>Lewis University Library</a:t>
            </a:r>
            <a:br>
              <a:rPr lang="en-US" sz="2400" dirty="0"/>
            </a:br>
            <a:r>
              <a:rPr lang="en-US" sz="2400" dirty="0"/>
              <a:t>815-836-5131 | </a:t>
            </a:r>
            <a:r>
              <a:rPr lang="en-US" sz="2400" dirty="0">
                <a:hlinkClick r:id="rId3"/>
              </a:rPr>
              <a:t>plasske@lewisu.edu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Breakout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don’t have a holiday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567</Words>
  <Application>Microsoft Macintosh PowerPoint</Application>
  <PresentationFormat>Widescreen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Career Development and Resume Writing with Kelley Plass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Planning Review</vt:lpstr>
      <vt:lpstr>End of Session</vt:lpstr>
      <vt:lpstr>Scrum Team Chapter Review </vt:lpstr>
      <vt:lpstr>Scrum Team Chapter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369</cp:revision>
  <dcterms:created xsi:type="dcterms:W3CDTF">2020-08-26T19:34:34Z</dcterms:created>
  <dcterms:modified xsi:type="dcterms:W3CDTF">2021-09-13T20:57:35Z</dcterms:modified>
</cp:coreProperties>
</file>