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349" r:id="rId2"/>
    <p:sldId id="1437" r:id="rId3"/>
    <p:sldId id="1155" r:id="rId4"/>
    <p:sldId id="1491" r:id="rId5"/>
    <p:sldId id="992" r:id="rId6"/>
    <p:sldId id="1115" r:id="rId7"/>
    <p:sldId id="666" r:id="rId8"/>
    <p:sldId id="1129" r:id="rId9"/>
    <p:sldId id="1490" r:id="rId10"/>
    <p:sldId id="1114" r:id="rId11"/>
    <p:sldId id="10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7"/>
    <p:restoredTop sz="82464"/>
  </p:normalViewPr>
  <p:slideViewPr>
    <p:cSldViewPr snapToGrid="0" snapToObjects="1">
      <p:cViewPr varScale="1">
        <p:scale>
          <a:sx n="185" d="100"/>
          <a:sy n="185" d="100"/>
        </p:scale>
        <p:origin x="2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53" y="5262967"/>
            <a:ext cx="3598505" cy="13779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document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Sprint 3 </a:t>
            </a:r>
            <a:r>
              <a:rPr lang="en-US" sz="2000" dirty="0"/>
              <a:t>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Sprint 3 planning will be Monday</a:t>
            </a:r>
          </a:p>
          <a:p>
            <a:pPr marL="0" indent="0">
              <a:buNone/>
            </a:pPr>
            <a:r>
              <a:rPr lang="en-US" sz="2000" dirty="0"/>
              <a:t>Sprint 2 demos and retrospectives will be Wednesday</a:t>
            </a:r>
          </a:p>
        </p:txBody>
      </p:sp>
    </p:spTree>
    <p:extLst>
      <p:ext uri="{BB962C8B-B14F-4D97-AF65-F5344CB8AC3E}">
        <p14:creationId xmlns:p14="http://schemas.microsoft.com/office/powerpoint/2010/main" val="376954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3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the first two sprints in that sprint 3 will include including Discussion 3, Quiz 3, Lab 3, and Reflection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Validating your HTML code will be required to receive full credit on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not have class Friday next week due to Fall Break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and part way through activity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22362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9523</TotalTime>
  <Words>341</Words>
  <Application>Microsoft Macintosh PowerPoint</Application>
  <PresentationFormat>Widescreen</PresentationFormat>
  <Paragraphs>53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Next Class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Scrum Team Planning Review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389</cp:revision>
  <dcterms:created xsi:type="dcterms:W3CDTF">2020-08-26T19:34:34Z</dcterms:created>
  <dcterms:modified xsi:type="dcterms:W3CDTF">2021-09-27T17:32:15Z</dcterms:modified>
</cp:coreProperties>
</file>