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509" r:id="rId3"/>
    <p:sldId id="1155" r:id="rId4"/>
    <p:sldId id="1512" r:id="rId5"/>
    <p:sldId id="992" r:id="rId6"/>
    <p:sldId id="1115" r:id="rId7"/>
    <p:sldId id="666" r:id="rId8"/>
    <p:sldId id="1129" r:id="rId9"/>
    <p:sldId id="1490" r:id="rId10"/>
    <p:sldId id="1114" r:id="rId11"/>
    <p:sldId id="105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9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85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7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9/27/21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./commons.wikimedia.org/w/index.ph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/index.php?curid=44894952" TargetMode="External"/><Relationship Id="rId4" Type="http://schemas.openxmlformats.org/officeDocument/2006/relationships/hyperlink" Target="https://creativecommons.org/licenses/by-sa/4.0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Planning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As a scrum team: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Review sprint activities &amp; assignments in detail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Discuss and document questions/concerns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master share your team’s top 2 questions/concerns during report out  </a:t>
            </a:r>
          </a:p>
        </p:txBody>
      </p:sp>
    </p:spTree>
    <p:extLst>
      <p:ext uri="{BB962C8B-B14F-4D97-AF65-F5344CB8AC3E}">
        <p14:creationId xmlns:p14="http://schemas.microsoft.com/office/powerpoint/2010/main" val="342973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3476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/>
              <a:t>Sound </a:t>
            </a:r>
            <a:r>
              <a:rPr lang="en-US" sz="2000" dirty="0"/>
              <a:t>Check… plus Video, and Desktop Sharing check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14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9349"/>
            <a:ext cx="10515600" cy="3721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Sprint 3 </a:t>
            </a:r>
            <a:r>
              <a:rPr lang="en-US" sz="2000" dirty="0"/>
              <a:t>Planning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Planning Review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3824318-EBFF-384B-BEEF-BA833C04972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47034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Everything is due Sunday!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Sprint 3 planning will be Monday</a:t>
            </a:r>
          </a:p>
          <a:p>
            <a:pPr marL="0" indent="0">
              <a:buNone/>
            </a:pPr>
            <a:r>
              <a:rPr lang="en-US" sz="2000" dirty="0"/>
              <a:t>Sprint 2 demos and retrospectives will be Wednesday</a:t>
            </a:r>
          </a:p>
        </p:txBody>
      </p:sp>
    </p:spTree>
    <p:extLst>
      <p:ext uri="{BB962C8B-B14F-4D97-AF65-F5344CB8AC3E}">
        <p14:creationId xmlns:p14="http://schemas.microsoft.com/office/powerpoint/2010/main" val="341316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Sprint Planning</a:t>
            </a:r>
          </a:p>
        </p:txBody>
      </p:sp>
    </p:spTree>
    <p:extLst>
      <p:ext uri="{BB962C8B-B14F-4D97-AF65-F5344CB8AC3E}">
        <p14:creationId xmlns:p14="http://schemas.microsoft.com/office/powerpoint/2010/main" val="249084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Sprint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Sprint 3 Changes: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Similar to the first two sprints in that sprint 3 will include including Discussion 3, Quiz 3, Lab 3, and Reflection 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Validating your HTML code will be required to receive full credit on assignments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We will not have class Friday next week due to Fall Break</a:t>
            </a:r>
          </a:p>
        </p:txBody>
      </p:sp>
    </p:spTree>
    <p:extLst>
      <p:ext uri="{BB962C8B-B14F-4D97-AF65-F5344CB8AC3E}">
        <p14:creationId xmlns:p14="http://schemas.microsoft.com/office/powerpoint/2010/main" val="110797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D3EE-6698-4602-B4C0-718F0146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Scrum Process – Sprint Planning</a:t>
            </a:r>
          </a:p>
        </p:txBody>
      </p:sp>
      <p:pic>
        <p:nvPicPr>
          <p:cNvPr id="1026" name="Picture 2" descr="https://upload.wikimedia.org/wikipedia/commons/d/df/Scrum_Framework.png">
            <a:extLst>
              <a:ext uri="{FF2B5EF4-FFF2-40B4-BE49-F238E27FC236}">
                <a16:creationId xmlns:a16="http://schemas.microsoft.com/office/drawing/2014/main" id="{94D187A3-9AAC-4908-B843-2E262C28D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847" y="1341064"/>
            <a:ext cx="8138182" cy="453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034F42-102F-445B-BE40-5AF1FC99349D}"/>
              </a:ext>
            </a:extLst>
          </p:cNvPr>
          <p:cNvSpPr/>
          <p:nvPr/>
        </p:nvSpPr>
        <p:spPr>
          <a:xfrm>
            <a:off x="3916345" y="5872163"/>
            <a:ext cx="474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By </a:t>
            </a:r>
            <a:r>
              <a:rPr lang="en-US" dirty="0">
                <a:hlinkClick r:id="rId3" tooltip="User:Dr ian mitchell (page does not exist)"/>
              </a:rPr>
              <a:t>Dr ian mitchell</a:t>
            </a:r>
            <a:r>
              <a:rPr lang="en-US" dirty="0"/>
              <a:t> - Own work, </a:t>
            </a:r>
            <a:r>
              <a:rPr lang="en-US" dirty="0">
                <a:hlinkClick r:id="rId4" tooltip="Creative Commons Attribution-Share Alike 4.0"/>
              </a:rPr>
              <a:t>CC BY-SA 4.0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Link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822028-AE62-4F61-8F14-297C0D4C1218}"/>
              </a:ext>
            </a:extLst>
          </p:cNvPr>
          <p:cNvSpPr/>
          <p:nvPr/>
        </p:nvSpPr>
        <p:spPr>
          <a:xfrm>
            <a:off x="3492082" y="4266588"/>
            <a:ext cx="1303578" cy="554229"/>
          </a:xfrm>
          <a:prstGeom prst="ellipse">
            <a:avLst/>
          </a:prstGeom>
          <a:solidFill>
            <a:schemeClr val="tx1">
              <a:alpha val="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>
                <a:latin typeface="+mj-lt"/>
              </a:rPr>
              <a:t>Review Activities List and Assignments</a:t>
            </a:r>
          </a:p>
        </p:txBody>
      </p:sp>
    </p:spTree>
    <p:extLst>
      <p:ext uri="{BB962C8B-B14F-4D97-AF65-F5344CB8AC3E}">
        <p14:creationId xmlns:p14="http://schemas.microsoft.com/office/powerpoint/2010/main" val="3504326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Complete through activity 5 and part way through activity 6 prior to next class</a:t>
            </a:r>
          </a:p>
          <a:p>
            <a:pPr marL="0" indent="0">
              <a:buNone/>
            </a:pPr>
            <a:r>
              <a:rPr lang="en-US" sz="2000" dirty="0"/>
              <a:t>Those scheduled to demo on Wednesday please be a couple of minutes early to class</a:t>
            </a:r>
          </a:p>
        </p:txBody>
      </p:sp>
    </p:spTree>
    <p:extLst>
      <p:ext uri="{BB962C8B-B14F-4D97-AF65-F5344CB8AC3E}">
        <p14:creationId xmlns:p14="http://schemas.microsoft.com/office/powerpoint/2010/main" val="222362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8677</TotalTime>
  <Words>339</Words>
  <Application>Microsoft Macintosh PowerPoint</Application>
  <PresentationFormat>Widescreen</PresentationFormat>
  <Paragraphs>53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</vt:lpstr>
      <vt:lpstr>PowerPoint Presentation</vt:lpstr>
      <vt:lpstr>Sprint Planning</vt:lpstr>
      <vt:lpstr>Scrum Process – Sprint Planning</vt:lpstr>
      <vt:lpstr>PowerPoint Presentation</vt:lpstr>
      <vt:lpstr>Prework For Next Class</vt:lpstr>
      <vt:lpstr>Scrum Team Planning Review</vt:lpstr>
      <vt:lpstr>End of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383</cp:revision>
  <dcterms:created xsi:type="dcterms:W3CDTF">2020-08-26T19:34:34Z</dcterms:created>
  <dcterms:modified xsi:type="dcterms:W3CDTF">2021-09-27T17:41:34Z</dcterms:modified>
</cp:coreProperties>
</file>