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349" r:id="rId2"/>
    <p:sldId id="1437" r:id="rId3"/>
    <p:sldId id="1467" r:id="rId4"/>
    <p:sldId id="1517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6" r:id="rId14"/>
    <p:sldId id="1529" r:id="rId15"/>
    <p:sldId id="1527" r:id="rId16"/>
    <p:sldId id="1483" r:id="rId17"/>
    <p:sldId id="1530" r:id="rId18"/>
    <p:sldId id="1531" r:id="rId19"/>
    <p:sldId id="1528" r:id="rId20"/>
    <p:sldId id="1476" r:id="rId21"/>
    <p:sldId id="1128" r:id="rId22"/>
    <p:sldId id="1494" r:id="rId23"/>
    <p:sldId id="10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6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2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3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72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7719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I’m speechless. 100%. Unbelievable job turning in assignments on 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Sorry if some of my Reflection responses were brief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do the team Discussion, you need to submit an exact copy of the notes in your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lab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files and LICENSE files where common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Sounds like Websites were more fun that Python for a majority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Many comments about sprint 2 getting easier… which is not actually true :-)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done! What should we do to celebrate 100% submission percentage? (Please discuss this during your sprint team retrospective)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42953"/>
              </p:ext>
            </p:extLst>
          </p:nvPr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29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99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Rock solid job turning in assignments on 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Sorry if some of my Reflection responses were brief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do the team Discussion, you need to submit an exact copy of the notes in your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lab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files and LICENSE files where common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Sounds like Websites were more fun that Python for a majority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Many comments about sprint 2 getting easier… which is not actually true :-)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79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Quiz Question Correction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F9EE6-A142-0943-9EE2-53BE9203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91" y="1320036"/>
            <a:ext cx="10147386" cy="29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(abbreviated)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7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publishing an Azure website Lab session**</a:t>
            </a:r>
          </a:p>
          <a:p>
            <a:pPr marL="0" indent="0">
              <a:buNone/>
            </a:pPr>
            <a:r>
              <a:rPr lang="en-US" sz="2000" dirty="0"/>
              <a:t>Be prepared for Scrum Team Discussion 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Gates and Circuits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Gates and Boolean Values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Circuits and Logic Diagrams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NOT, AND, and 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XOR, NAND, and NOR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Transistors, Integrated Circuits, CPUs, and GPUs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Retrospective (abbreviated)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Gates and Circuits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part way through activity 6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331415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848</Words>
  <Application>Microsoft Macintosh PowerPoint</Application>
  <PresentationFormat>Widescreen</PresentationFormat>
  <Paragraphs>134</Paragraphs>
  <Slides>23</Slides>
  <Notes>19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– Sprint 1</vt:lpstr>
      <vt:lpstr>Submission Percentage – Sprint 2</vt:lpstr>
      <vt:lpstr>Class Retrospective</vt:lpstr>
      <vt:lpstr>Submission Percentage – Sprint 1</vt:lpstr>
      <vt:lpstr>Submission Percentage – Sprint 2</vt:lpstr>
      <vt:lpstr>Class Retrospective</vt:lpstr>
      <vt:lpstr>Quiz Question Correction</vt:lpstr>
      <vt:lpstr>Scrum Team Retrospective (abbreviated) </vt:lpstr>
      <vt:lpstr>Prework For Next Class</vt:lpstr>
      <vt:lpstr>Review Gates and Circuits 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395</cp:revision>
  <dcterms:created xsi:type="dcterms:W3CDTF">2020-08-26T19:34:34Z</dcterms:created>
  <dcterms:modified xsi:type="dcterms:W3CDTF">2021-09-29T16:55:15Z</dcterms:modified>
</cp:coreProperties>
</file>