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1349" r:id="rId2"/>
    <p:sldId id="1509" r:id="rId3"/>
    <p:sldId id="1467" r:id="rId4"/>
    <p:sldId id="1513" r:id="rId5"/>
    <p:sldId id="1118" r:id="rId6"/>
    <p:sldId id="1174" r:id="rId7"/>
    <p:sldId id="1471" r:id="rId8"/>
    <p:sldId id="1473" r:id="rId9"/>
    <p:sldId id="1474" r:id="rId10"/>
    <p:sldId id="1156" r:id="rId11"/>
    <p:sldId id="1157" r:id="rId12"/>
    <p:sldId id="1221" r:id="rId13"/>
    <p:sldId id="1101" r:id="rId14"/>
    <p:sldId id="1220" r:id="rId15"/>
    <p:sldId id="1468" r:id="rId16"/>
    <p:sldId id="1223" r:id="rId17"/>
    <p:sldId id="1514" r:id="rId18"/>
    <p:sldId id="1139" r:id="rId19"/>
    <p:sldId id="1477" r:id="rId20"/>
    <p:sldId id="1515" r:id="rId21"/>
    <p:sldId id="1476" r:id="rId22"/>
    <p:sldId id="1259" r:id="rId23"/>
    <p:sldId id="1516" r:id="rId24"/>
    <p:sldId id="1282" r:id="rId25"/>
    <p:sldId id="1283" r:id="rId26"/>
    <p:sldId id="1284" r:id="rId27"/>
    <p:sldId id="1517" r:id="rId28"/>
    <p:sldId id="1285" r:id="rId29"/>
    <p:sldId id="1286" r:id="rId30"/>
    <p:sldId id="1287" r:id="rId31"/>
    <p:sldId id="1293" r:id="rId32"/>
    <p:sldId id="1289" r:id="rId33"/>
    <p:sldId id="1288" r:id="rId34"/>
    <p:sldId id="1290" r:id="rId35"/>
    <p:sldId id="1291" r:id="rId36"/>
    <p:sldId id="1292" r:id="rId37"/>
    <p:sldId id="1128" r:id="rId38"/>
    <p:sldId id="1054" r:id="rId39"/>
    <p:sldId id="1295" r:id="rId40"/>
    <p:sldId id="122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9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23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57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1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1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91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9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8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8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3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20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74784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2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340892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6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doesn’t feel very good to have three labs not submitted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job on your web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 to have nice comments about teammates helping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B164D-E0B7-F049-9DF2-E4BF96F0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66" y="1349778"/>
            <a:ext cx="10638133" cy="4158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– Quiz 2 </a:t>
            </a:r>
          </a:p>
        </p:txBody>
      </p:sp>
    </p:spTree>
    <p:extLst>
      <p:ext uri="{BB962C8B-B14F-4D97-AF65-F5344CB8AC3E}">
        <p14:creationId xmlns:p14="http://schemas.microsoft.com/office/powerpoint/2010/main" val="26256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– Quiz 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DFEB8-3DFB-9844-9A51-6CFD89AD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2836"/>
            <a:ext cx="9846667" cy="38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3</a:t>
            </a:r>
          </a:p>
          <a:p>
            <a:pPr marL="0" indent="0">
              <a:buNone/>
            </a:pPr>
            <a:r>
              <a:rPr lang="en-US" sz="2000" dirty="0"/>
              <a:t>Be prepared for lab with “Getting to Know Each Others Teams”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Next Week</a:t>
            </a:r>
          </a:p>
          <a:p>
            <a:pPr marL="0" indent="0">
              <a:buNone/>
            </a:pPr>
            <a:r>
              <a:rPr lang="en-US" sz="2000" dirty="0"/>
              <a:t>Monday: Review “Engineering Software as a Service” Requirements (chapter 7)</a:t>
            </a:r>
          </a:p>
          <a:p>
            <a:pPr marL="0" indent="0">
              <a:buNone/>
            </a:pPr>
            <a:r>
              <a:rPr lang="en-US" sz="2000" dirty="0"/>
              <a:t>Wednesday: Quiz 3 and Lab</a:t>
            </a:r>
          </a:p>
          <a:p>
            <a:pPr marL="0" indent="0">
              <a:buNone/>
            </a:pPr>
            <a:r>
              <a:rPr lang="en-US" sz="2000" dirty="0"/>
              <a:t>Friday: No class</a:t>
            </a:r>
          </a:p>
          <a:p>
            <a:pPr marL="0" indent="0">
              <a:buNone/>
            </a:pPr>
            <a:r>
              <a:rPr lang="en-US" sz="2000" dirty="0"/>
              <a:t>Sunday: Everything is Due!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678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803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08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1424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7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7416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3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Retrospective (abbreviated)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Models, Processes, and Requirements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82087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408794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3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84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actively working on activity 10 prior to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Review of FOX chapter 6 </a:t>
            </a:r>
            <a:r>
              <a:rPr lang="en-US" sz="2000" dirty="0" err="1"/>
              <a:t>Saas</a:t>
            </a:r>
            <a:r>
              <a:rPr lang="en-US" sz="2000" dirty="0"/>
              <a:t> Client Framework</a:t>
            </a:r>
          </a:p>
          <a:p>
            <a:pPr marL="0" indent="0">
              <a:buNone/>
            </a:pPr>
            <a:r>
              <a:rPr lang="en-US" sz="2000" dirty="0"/>
              <a:t>Be prepared for Scrum Team Discussion 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Requirement, Requirements,</a:t>
            </a:r>
            <a:br>
              <a:rPr lang="en-US" sz="4800" dirty="0"/>
            </a:br>
            <a:r>
              <a:rPr lang="en-US" sz="4800" dirty="0"/>
              <a:t> Requirements, and More Requirements!!!</a:t>
            </a:r>
          </a:p>
        </p:txBody>
      </p:sp>
    </p:spTree>
    <p:extLst>
      <p:ext uri="{BB962C8B-B14F-4D97-AF65-F5344CB8AC3E}">
        <p14:creationId xmlns:p14="http://schemas.microsoft.com/office/powerpoint/2010/main" val="7415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part way through activity 6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061831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FOX Chapter 7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Behavior-Driven Design, Gemba, Requirements, Use Cases, and User Stories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Points, velocity, SMART, and MVP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Story Points, Use Case Points, Function Points, and measuring productivity across teams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User Experience / User Interface Design, Interface Sketches, and Storyboards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Requirements Gathering Waterfall (Requirements) vs. Iterative (Use Cases) vs. Agile (Stories)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73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9199</TotalTime>
  <Words>1610</Words>
  <Application>Microsoft Macintosh PowerPoint</Application>
  <PresentationFormat>Widescreen</PresentationFormat>
  <Paragraphs>275</Paragraphs>
  <Slides>40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– Sprint 1</vt:lpstr>
      <vt:lpstr>Submission Percentage – Sprint 2</vt:lpstr>
      <vt:lpstr>Class Retrospective</vt:lpstr>
      <vt:lpstr>Class Retrospective – Quiz 2 </vt:lpstr>
      <vt:lpstr>Class Retrospective – Quiz 2 </vt:lpstr>
      <vt:lpstr>Scrum Team Retrospective </vt:lpstr>
      <vt:lpstr>Prework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Requirements – Agile (Scrum)</vt:lpstr>
      <vt:lpstr> Multi-Domain Integration  &amp; Complex Dependencies </vt:lpstr>
      <vt:lpstr>Multi-Domain Examples</vt:lpstr>
      <vt:lpstr>Complex Dependencies</vt:lpstr>
      <vt:lpstr>Prework For Next Class</vt:lpstr>
      <vt:lpstr>End of Session</vt:lpstr>
      <vt:lpstr>Requirement, Requirements,  Requirements, and More Requirements!!!</vt:lpstr>
      <vt:lpstr>Review FOX Chapter 7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386</cp:revision>
  <dcterms:created xsi:type="dcterms:W3CDTF">2020-08-26T19:34:34Z</dcterms:created>
  <dcterms:modified xsi:type="dcterms:W3CDTF">2021-09-29T18:52:48Z</dcterms:modified>
</cp:coreProperties>
</file>