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349" r:id="rId2"/>
    <p:sldId id="1509" r:id="rId3"/>
    <p:sldId id="1467" r:id="rId4"/>
    <p:sldId id="1513" r:id="rId5"/>
    <p:sldId id="1118" r:id="rId6"/>
    <p:sldId id="1174" r:id="rId7"/>
    <p:sldId id="1474" r:id="rId8"/>
    <p:sldId id="1156" r:id="rId9"/>
    <p:sldId id="1157" r:id="rId10"/>
    <p:sldId id="1221" r:id="rId11"/>
    <p:sldId id="1101" r:id="rId12"/>
    <p:sldId id="1220" r:id="rId13"/>
    <p:sldId id="1515" r:id="rId14"/>
    <p:sldId id="1514" r:id="rId15"/>
    <p:sldId id="1223" r:id="rId16"/>
    <p:sldId id="1139" r:id="rId17"/>
    <p:sldId id="1476" r:id="rId18"/>
    <p:sldId id="1478" r:id="rId19"/>
    <p:sldId id="10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7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Submission Percentage Metrics</a:t>
            </a:r>
          </a:p>
        </p:txBody>
      </p:sp>
    </p:spTree>
    <p:extLst>
      <p:ext uri="{BB962C8B-B14F-4D97-AF65-F5344CB8AC3E}">
        <p14:creationId xmlns:p14="http://schemas.microsoft.com/office/powerpoint/2010/main" val="336470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65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2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166622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2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job turning in assignments on time!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I/we do to improve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boards starting Friday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42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3</a:t>
            </a:r>
          </a:p>
          <a:p>
            <a:pPr marL="0" indent="0">
              <a:buNone/>
            </a:pPr>
            <a:r>
              <a:rPr lang="en-US" sz="2000" dirty="0"/>
              <a:t>Be prepared for Map Mania Lite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Next Week</a:t>
            </a:r>
          </a:p>
          <a:p>
            <a:pPr marL="0" indent="0">
              <a:buNone/>
            </a:pPr>
            <a:r>
              <a:rPr lang="en-US" sz="2000" dirty="0"/>
              <a:t>Monday: Review “Programming The World Wide Web” JavaScript (chapter 5)</a:t>
            </a:r>
          </a:p>
          <a:p>
            <a:pPr marL="0" indent="0">
              <a:buNone/>
            </a:pPr>
            <a:r>
              <a:rPr lang="en-US" sz="2000" dirty="0"/>
              <a:t>Wednesday: Quiz 3 and Lab</a:t>
            </a:r>
          </a:p>
          <a:p>
            <a:pPr marL="0" indent="0">
              <a:buNone/>
            </a:pPr>
            <a:r>
              <a:rPr lang="en-US" sz="2000" dirty="0"/>
              <a:t>Friday: No class</a:t>
            </a:r>
          </a:p>
          <a:p>
            <a:pPr marL="0" indent="0">
              <a:buNone/>
            </a:pPr>
            <a:r>
              <a:rPr lang="en-US" sz="2000" dirty="0"/>
              <a:t>Sunday: Everything is Due!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785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Retrospectives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</a:t>
            </a:r>
            <a:r>
              <a:rPr lang="en-US" sz="2000"/>
              <a:t>6 </a:t>
            </a:r>
          </a:p>
          <a:p>
            <a:pPr marL="0" indent="0">
              <a:buNone/>
            </a:pPr>
            <a:r>
              <a:rPr lang="en-US" sz="2000"/>
              <a:t>Those </a:t>
            </a:r>
            <a:r>
              <a:rPr lang="en-US" sz="2000" dirty="0"/>
              <a:t>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3591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269207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40949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8362</TotalTime>
  <Words>560</Words>
  <Application>Microsoft Macintosh PowerPoint</Application>
  <PresentationFormat>Widescreen</PresentationFormat>
  <Paragraphs>111</Paragraphs>
  <Slides>19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Microsoft Excel Worksheet</vt:lpstr>
      <vt:lpstr>Worksheet</vt:lpstr>
      <vt:lpstr>Preflight Check List</vt:lpstr>
      <vt:lpstr>Recordings</vt:lpstr>
      <vt:lpstr>PowerPoint Presentation</vt:lpstr>
      <vt:lpstr>Prework For Next Class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 – Sprint 1</vt:lpstr>
      <vt:lpstr>Submission Percentage – Sprint 2</vt:lpstr>
      <vt:lpstr>Class Retrospective</vt:lpstr>
      <vt:lpstr>Scrum Team Retrospective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380</cp:revision>
  <dcterms:created xsi:type="dcterms:W3CDTF">2020-08-26T19:34:34Z</dcterms:created>
  <dcterms:modified xsi:type="dcterms:W3CDTF">2021-09-29T18:52:56Z</dcterms:modified>
</cp:coreProperties>
</file>