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1349" r:id="rId2"/>
    <p:sldId id="1437" r:id="rId3"/>
    <p:sldId id="1534" r:id="rId4"/>
    <p:sldId id="1538" r:id="rId5"/>
    <p:sldId id="1494" r:id="rId6"/>
    <p:sldId id="1478" r:id="rId7"/>
    <p:sldId id="1537" r:id="rId8"/>
    <p:sldId id="105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98"/>
    <p:restoredTop sz="82464"/>
  </p:normalViewPr>
  <p:slideViewPr>
    <p:cSldViewPr snapToGrid="0" snapToObjects="1">
      <p:cViewPr varScale="1">
        <p:scale>
          <a:sx n="185" d="100"/>
          <a:sy n="185" d="100"/>
        </p:scale>
        <p:origin x="21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10/4/21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88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489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33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git config –global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pull.rebase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false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6237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10/4/21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foworld.com/article/3271126/what-is-cicd-continuous-integration-and-continuous-delivery-explained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en-us/azure/static-web-apps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523" y="460413"/>
            <a:ext cx="7829005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Preflight Check List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523" y="1431533"/>
            <a:ext cx="10718950" cy="3403404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Sign into our Zoom meeting through our integrated Blackboard/Zoom link 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 can hear the conversation, see shared desktops, and view chat topics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Thank you if you choose to leave your camera on to help make our class more interactive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Be prepared to share your computer screen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Be prepared to utilize a headset with a microphone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endParaRPr lang="en-US" sz="2000" u="sng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In person participants also:</a:t>
            </a:r>
            <a:endParaRPr lang="en-US" sz="2000" dirty="0"/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your microphone and speakers are muted/off so that we don’t get an echo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Sit in a good spot near the classroom ceiling microphones if possible</a:t>
            </a:r>
            <a:endParaRPr lang="en-US" sz="2000" dirty="0">
              <a:cs typeface="Calibri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9072103-9DA3-B44B-A344-193F81F14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531" y="65212"/>
            <a:ext cx="2656367" cy="136632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372B1DA-ABF2-D743-A631-90728AA300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3353" y="5262967"/>
            <a:ext cx="3598505" cy="137794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15595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Recordings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E31497-FC35-F840-81F4-49FEAA5F58A4}"/>
              </a:ext>
            </a:extLst>
          </p:cNvPr>
          <p:cNvSpPr txBox="1">
            <a:spLocks/>
          </p:cNvSpPr>
          <p:nvPr/>
        </p:nvSpPr>
        <p:spPr>
          <a:xfrm>
            <a:off x="838200" y="4568456"/>
            <a:ext cx="10515600" cy="1722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1B62BA9-9B25-C241-A192-BB367137D491}"/>
              </a:ext>
            </a:extLst>
          </p:cNvPr>
          <p:cNvSpPr txBox="1">
            <a:spLocks/>
          </p:cNvSpPr>
          <p:nvPr/>
        </p:nvSpPr>
        <p:spPr>
          <a:xfrm>
            <a:off x="838200" y="5413515"/>
            <a:ext cx="10515600" cy="7198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400" dirty="0">
                <a:latin typeface="+mj-lt"/>
              </a:rPr>
              <a:t>Start Recording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6647704-B32F-5944-B694-EC75B62A5D15}"/>
              </a:ext>
            </a:extLst>
          </p:cNvPr>
          <p:cNvSpPr txBox="1">
            <a:spLocks/>
          </p:cNvSpPr>
          <p:nvPr/>
        </p:nvSpPr>
        <p:spPr>
          <a:xfrm>
            <a:off x="838200" y="1573090"/>
            <a:ext cx="10515600" cy="3476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 that recording are: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Opportunistic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Automatically available in Blackboard/Zoom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/>
              <a:t>Sound </a:t>
            </a:r>
            <a:r>
              <a:rPr lang="en-US" sz="2000" dirty="0"/>
              <a:t>Check… plus Video, and Desktop Sharing check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73C4F02D-750A-8D48-895B-3D0101B54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531" y="65212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296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9"/>
            <a:ext cx="10515600" cy="372107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&amp; Announcements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Team Review of Computing Components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Lab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3824318-EBFF-384B-BEEF-BA833C049723}"/>
              </a:ext>
            </a:extLst>
          </p:cNvPr>
          <p:cNvSpPr txBox="1">
            <a:spLocks/>
          </p:cNvSpPr>
          <p:nvPr/>
        </p:nvSpPr>
        <p:spPr>
          <a:xfrm>
            <a:off x="838200" y="5460422"/>
            <a:ext cx="10515600" cy="7165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Discussion &amp; Questions welcome at any time but please be present with no phones or email during our time together</a:t>
            </a:r>
          </a:p>
        </p:txBody>
      </p:sp>
    </p:spTree>
    <p:extLst>
      <p:ext uri="{BB962C8B-B14F-4D97-AF65-F5344CB8AC3E}">
        <p14:creationId xmlns:p14="http://schemas.microsoft.com/office/powerpoint/2010/main" val="149538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3050864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Complete through activity 11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Be prepared to review “Computer Science Illuminated” Computing Components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D194E4-F8CD-EF4D-B281-6EDE5D160B69}"/>
              </a:ext>
            </a:extLst>
          </p:cNvPr>
          <p:cNvSpPr/>
          <p:nvPr/>
        </p:nvSpPr>
        <p:spPr>
          <a:xfrm>
            <a:off x="838199" y="4698887"/>
            <a:ext cx="10515599" cy="1431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/>
              <a:t>Looking Ahead:</a:t>
            </a:r>
          </a:p>
          <a:p>
            <a:pPr>
              <a:spcBef>
                <a:spcPts val="600"/>
              </a:spcBef>
            </a:pPr>
            <a:r>
              <a:rPr lang="en-US" dirty="0"/>
              <a:t>Wednesday: Quiz 3 and Lab</a:t>
            </a:r>
          </a:p>
          <a:p>
            <a:pPr>
              <a:spcBef>
                <a:spcPts val="600"/>
              </a:spcBef>
            </a:pPr>
            <a:r>
              <a:rPr lang="en-US" dirty="0"/>
              <a:t>Friday: No class</a:t>
            </a:r>
          </a:p>
          <a:p>
            <a:pPr>
              <a:spcBef>
                <a:spcPts val="600"/>
              </a:spcBef>
            </a:pPr>
            <a:r>
              <a:rPr lang="en-US" dirty="0"/>
              <a:t>Sunday: Everything is Due!</a:t>
            </a:r>
          </a:p>
        </p:txBody>
      </p:sp>
    </p:spTree>
    <p:extLst>
      <p:ext uri="{BB962C8B-B14F-4D97-AF65-F5344CB8AC3E}">
        <p14:creationId xmlns:p14="http://schemas.microsoft.com/office/powerpoint/2010/main" val="3838685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Computing Components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Assign presenter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Team discusses topics while the presenter summarizes the most important topics including the representation of: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sz="1600" dirty="0"/>
              <a:t>Computing Components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sz="1600" dirty="0"/>
              <a:t>Stored Program plus Von Neumann Architecture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sz="1600" dirty="0"/>
              <a:t>Ram and Rom plus Secondary Storage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sz="1600" dirty="0"/>
              <a:t>Embedded Systems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sz="1600" dirty="0"/>
              <a:t>Parallel Architectures plus Classes of Parallel Hardware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Team sits back, relaxes, and acknowledges the bravery and dedication of the presenter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23945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3050864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Complete through activity 12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Be prepared for Quiz 3 and Lab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D194E4-F8CD-EF4D-B281-6EDE5D160B69}"/>
              </a:ext>
            </a:extLst>
          </p:cNvPr>
          <p:cNvSpPr/>
          <p:nvPr/>
        </p:nvSpPr>
        <p:spPr>
          <a:xfrm>
            <a:off x="838199" y="4698887"/>
            <a:ext cx="10515599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/>
              <a:t>Looking Ahead:</a:t>
            </a:r>
          </a:p>
          <a:p>
            <a:pPr>
              <a:spcBef>
                <a:spcPts val="600"/>
              </a:spcBef>
            </a:pPr>
            <a:r>
              <a:rPr lang="en-US" dirty="0"/>
              <a:t>Wednesday: Quiz 3 and Lab</a:t>
            </a:r>
          </a:p>
          <a:p>
            <a:pPr>
              <a:spcBef>
                <a:spcPts val="600"/>
              </a:spcBef>
            </a:pPr>
            <a:r>
              <a:rPr lang="en-US" dirty="0"/>
              <a:t>Friday: No class</a:t>
            </a:r>
          </a:p>
          <a:p>
            <a:pPr>
              <a:spcBef>
                <a:spcPts val="600"/>
              </a:spcBef>
            </a:pPr>
            <a:r>
              <a:rPr lang="en-US" dirty="0"/>
              <a:t>Sunday: Everything is Due!</a:t>
            </a:r>
          </a:p>
          <a:p>
            <a:pPr>
              <a:spcBef>
                <a:spcPts val="600"/>
              </a:spcBef>
            </a:pPr>
            <a:r>
              <a:rPr lang="en-US" dirty="0"/>
              <a:t>You instructor will have limited availability Thursday through Sunday</a:t>
            </a:r>
          </a:p>
        </p:txBody>
      </p:sp>
    </p:spTree>
    <p:extLst>
      <p:ext uri="{BB962C8B-B14F-4D97-AF65-F5344CB8AC3E}">
        <p14:creationId xmlns:p14="http://schemas.microsoft.com/office/powerpoint/2010/main" val="131785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Lab: Azure Web Applications with CI/CD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What is Continuous Integration / Continuous Delivery (</a:t>
            </a:r>
            <a:r>
              <a:rPr lang="en-US" sz="2000" dirty="0">
                <a:hlinkClick r:id="rId3"/>
              </a:rPr>
              <a:t>CI/CD</a:t>
            </a:r>
            <a:r>
              <a:rPr lang="en-US" sz="2000" dirty="0"/>
              <a:t>)?</a:t>
            </a:r>
          </a:p>
          <a:p>
            <a:pPr marL="0" indent="0">
              <a:buNone/>
            </a:pPr>
            <a:r>
              <a:rPr lang="en-US" sz="2000" dirty="0"/>
              <a:t>Review Azure Website assignment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Create and Azure based web application while focusing on CI/CD: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Prerequisites include Git, GitHub, Azure, Web Browser, Finder, Terminal, and VS 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Create a public GitHub repository with a License and </a:t>
            </a:r>
            <a:r>
              <a:rPr lang="en-US" sz="2000" dirty="0" err="1"/>
              <a:t>README.md</a:t>
            </a:r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Add basic web application to the GitHub repository (W3C Html tutorial)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Create an </a:t>
            </a:r>
            <a:r>
              <a:rPr lang="en-US" sz="2000" dirty="0">
                <a:hlinkClick r:id="rId4"/>
              </a:rPr>
              <a:t>Azure website</a:t>
            </a:r>
            <a:r>
              <a:rPr lang="en-US" sz="2000" dirty="0"/>
              <a:t> and link it to the GitHub repository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Optionally: Update local Git repository with “git pull --no-edit” to update GitHub action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Update website, push changes, and review site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Regularly update and test Azure website during development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68163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9945</TotalTime>
  <Words>434</Words>
  <Application>Microsoft Macintosh PowerPoint</Application>
  <PresentationFormat>Widescreen</PresentationFormat>
  <Paragraphs>74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Wingdings</vt:lpstr>
      <vt:lpstr>Office Theme</vt:lpstr>
      <vt:lpstr>Preflight Check List</vt:lpstr>
      <vt:lpstr>Recordings</vt:lpstr>
      <vt:lpstr>PowerPoint Presentation</vt:lpstr>
      <vt:lpstr>Prework</vt:lpstr>
      <vt:lpstr>Computing Components  </vt:lpstr>
      <vt:lpstr>Prework For Next Class</vt:lpstr>
      <vt:lpstr>Lab: Azure Web Applications with CI/CD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398</cp:revision>
  <dcterms:created xsi:type="dcterms:W3CDTF">2020-08-26T19:34:34Z</dcterms:created>
  <dcterms:modified xsi:type="dcterms:W3CDTF">2021-10-04T17:44:17Z</dcterms:modified>
</cp:coreProperties>
</file>