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517" r:id="rId4"/>
    <p:sldId id="1518" r:id="rId5"/>
    <p:sldId id="1229" r:id="rId6"/>
    <p:sldId id="1519" r:id="rId7"/>
    <p:sldId id="1478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“Programming The World Wide Web” JavaScript (chapter 5) and W3C JavaScript 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with Map Mania Lite and Custom Domain Names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920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reviewing “Programming The World Wide Web” JavaScript (chapter 5) and W3C JavaScript Tutorial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r>
              <a:rPr lang="en-US" dirty="0"/>
              <a:t>Wednesday: Quiz 3 and Lab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Sunday: Everything is Due!</a:t>
            </a:r>
          </a:p>
        </p:txBody>
      </p:sp>
    </p:spTree>
    <p:extLst>
      <p:ext uri="{BB962C8B-B14F-4D97-AF65-F5344CB8AC3E}">
        <p14:creationId xmlns:p14="http://schemas.microsoft.com/office/powerpoint/2010/main" val="158622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of Sebesta chapter 4 Basic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 is a scripting language that can be embedded in HTML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Main uses for JavaScript are input validation, communication, page updates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 objects can contain multiple properties which may be added dynamically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 is dynamically typed and uses call-by-value to pass function parameters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Regular expressions are a sequence of special characters used for denoting a pattern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 JavaScript, we can search for patterns using methods of String or using the </a:t>
            </a:r>
            <a:r>
              <a:rPr lang="en-US" sz="1600" dirty="0" err="1"/>
              <a:t>RegExp</a:t>
            </a:r>
            <a:r>
              <a:rPr lang="en-US" sz="1600" dirty="0"/>
              <a:t> object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of HTML and JavaScript (Sebesta chapter 5 )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HTML, the Document Object Modal (DOM) tree structure, and </a:t>
            </a:r>
            <a:r>
              <a:rPr lang="en-US" sz="1600" dirty="0" err="1"/>
              <a:t>getElementById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Events in a the web page, tag attribute, and </a:t>
            </a:r>
            <a:r>
              <a:rPr lang="en-US" sz="1600" dirty="0" err="1"/>
              <a:t>addEventListener</a:t>
            </a:r>
            <a:r>
              <a:rPr lang="en-US" sz="1600" dirty="0"/>
              <a:t> methods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Adding, removing, or modifying DOM elements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Navigator and Canvas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DOM, DOM2, and DOM3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40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 and working on activity 13</a:t>
            </a:r>
          </a:p>
          <a:p>
            <a:pPr marL="0" indent="0"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Sunday: Everything is Due!</a:t>
            </a:r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459</Words>
  <Application>Microsoft Macintosh PowerPoint</Application>
  <PresentationFormat>Widescreen</PresentationFormat>
  <Paragraphs>70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Review of Sebesta chapter 4 Basic JavaScript </vt:lpstr>
      <vt:lpstr>Review of HTML and JavaScript (Sebesta chapter 5 )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384</cp:revision>
  <dcterms:created xsi:type="dcterms:W3CDTF">2020-08-26T19:34:34Z</dcterms:created>
  <dcterms:modified xsi:type="dcterms:W3CDTF">2021-10-04T18:48:14Z</dcterms:modified>
</cp:coreProperties>
</file>