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155" r:id="rId4"/>
    <p:sldId id="1543" r:id="rId5"/>
    <p:sldId id="992" r:id="rId6"/>
    <p:sldId id="1115" r:id="rId7"/>
    <p:sldId id="666" r:id="rId8"/>
    <p:sldId id="1129" r:id="rId9"/>
    <p:sldId id="1490" r:id="rId10"/>
    <p:sldId id="1545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will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21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will make it a little easier than the last sprint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team and fewer individual activities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9504</TotalTime>
  <Words>321</Words>
  <Application>Microsoft Macintosh PowerPoint</Application>
  <PresentationFormat>Widescreen</PresentationFormat>
  <Paragraphs>64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394</cp:revision>
  <dcterms:created xsi:type="dcterms:W3CDTF">2020-08-26T19:34:34Z</dcterms:created>
  <dcterms:modified xsi:type="dcterms:W3CDTF">2021-10-11T19:55:40Z</dcterms:modified>
</cp:coreProperties>
</file>