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1349" r:id="rId2"/>
    <p:sldId id="1509" r:id="rId3"/>
    <p:sldId id="1155" r:id="rId4"/>
    <p:sldId id="1543" r:id="rId5"/>
    <p:sldId id="992" r:id="rId6"/>
    <p:sldId id="1115" r:id="rId7"/>
    <p:sldId id="666" r:id="rId8"/>
    <p:sldId id="1129" r:id="rId9"/>
    <p:sldId id="1490" r:id="rId10"/>
    <p:sldId id="1545" r:id="rId11"/>
    <p:sldId id="1114" r:id="rId12"/>
    <p:sldId id="1534" r:id="rId13"/>
    <p:sldId id="1478" r:id="rId14"/>
    <p:sldId id="1541" r:id="rId15"/>
    <p:sldId id="1542" r:id="rId16"/>
    <p:sldId id="1537" r:id="rId17"/>
    <p:sldId id="1540" r:id="rId18"/>
    <p:sldId id="1446" r:id="rId19"/>
    <p:sldId id="105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5"/>
    <p:restoredTop sz="82504"/>
  </p:normalViewPr>
  <p:slideViewPr>
    <p:cSldViewPr snapToGrid="0" snapToObjects="1">
      <p:cViewPr varScale="1">
        <p:scale>
          <a:sx n="185" d="100"/>
          <a:sy n="185" d="100"/>
        </p:scale>
        <p:origin x="2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3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5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3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3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271126/what-is-cicd-continuous-integration-and-continuous-delivery-explained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static-web-app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Wednesday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 Schedule</a:t>
            </a:r>
          </a:p>
        </p:txBody>
      </p:sp>
    </p:spTree>
    <p:extLst>
      <p:ext uri="{BB962C8B-B14F-4D97-AF65-F5344CB8AC3E}">
        <p14:creationId xmlns:p14="http://schemas.microsoft.com/office/powerpoint/2010/main" val="361741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document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3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4953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7B7B6D-F01A-EE4F-8547-E8905191D277}"/>
              </a:ext>
            </a:extLst>
          </p:cNvPr>
          <p:cNvSpPr/>
          <p:nvPr/>
        </p:nvSpPr>
        <p:spPr>
          <a:xfrm>
            <a:off x="838199" y="4698887"/>
            <a:ext cx="1051559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Looking Ahead:</a:t>
            </a:r>
          </a:p>
          <a:p>
            <a:pPr>
              <a:spcBef>
                <a:spcPts val="600"/>
              </a:spcBef>
            </a:pPr>
            <a:r>
              <a:rPr lang="en-US" dirty="0"/>
              <a:t>Friday: No class</a:t>
            </a:r>
          </a:p>
          <a:p>
            <a:pPr>
              <a:spcBef>
                <a:spcPts val="600"/>
              </a:spcBef>
            </a:pPr>
            <a:r>
              <a:rPr lang="en-US" dirty="0"/>
              <a:t>Sunday: Everything is Due!</a:t>
            </a:r>
          </a:p>
          <a:p>
            <a:pPr>
              <a:spcBef>
                <a:spcPts val="600"/>
              </a:spcBef>
            </a:pPr>
            <a:r>
              <a:rPr lang="en-US" dirty="0"/>
              <a:t>I will have limited availability Thursday through Sunday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3050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12 and working on activity 13</a:t>
            </a:r>
          </a:p>
          <a:p>
            <a:pPr marL="0" indent="0">
              <a:buNone/>
            </a:pPr>
            <a:r>
              <a:rPr lang="en-US" sz="2000" dirty="0"/>
              <a:t>Be prepared for Quiz 3 and 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693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do you need to be successful in sprint 3?</a:t>
            </a:r>
          </a:p>
        </p:txBody>
      </p:sp>
    </p:spTree>
    <p:extLst>
      <p:ext uri="{BB962C8B-B14F-4D97-AF65-F5344CB8AC3E}">
        <p14:creationId xmlns:p14="http://schemas.microsoft.com/office/powerpoint/2010/main" val="287651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Can we create a static website with:</a:t>
            </a:r>
          </a:p>
          <a:p>
            <a:pPr marL="0" indent="0">
              <a:buNone/>
            </a:pPr>
            <a:r>
              <a:rPr lang="en-US" sz="2000" dirty="0"/>
              <a:t>HTTPs</a:t>
            </a:r>
          </a:p>
          <a:p>
            <a:pPr marL="0" indent="0">
              <a:buNone/>
            </a:pPr>
            <a:r>
              <a:rPr lang="en-US" sz="2000" dirty="0"/>
              <a:t>WWW Domain name</a:t>
            </a:r>
          </a:p>
          <a:p>
            <a:pPr marL="0" indent="0">
              <a:buNone/>
            </a:pPr>
            <a:r>
              <a:rPr lang="en-US" sz="2000" dirty="0"/>
              <a:t>Base </a:t>
            </a:r>
            <a:r>
              <a:rPr lang="en-US" sz="2000"/>
              <a:t>Domain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565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Lab: Azure Web Applications with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is Continuous Integration / Continuous Delivery (</a:t>
            </a:r>
            <a:r>
              <a:rPr lang="en-US" sz="2000" dirty="0">
                <a:hlinkClick r:id="rId3"/>
              </a:rPr>
              <a:t>CI/CD</a:t>
            </a:r>
            <a:r>
              <a:rPr lang="en-US" sz="2000" dirty="0"/>
              <a:t>)?</a:t>
            </a:r>
          </a:p>
          <a:p>
            <a:pPr marL="0" indent="0">
              <a:buNone/>
            </a:pPr>
            <a:r>
              <a:rPr lang="en-US" sz="2000" dirty="0"/>
              <a:t>Review Azure Website assignment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 and Azure based web application while focusing on CI/CD: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Prerequisites include Git, GitHub, Azure, Web Browser, Finder, Terminal, and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 public GitHub repository with a License and </a:t>
            </a:r>
            <a:r>
              <a:rPr lang="en-US" sz="2000" dirty="0" err="1"/>
              <a:t>README.md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basic web application to the GitHub repository (W3C Html tutorial)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an </a:t>
            </a:r>
            <a:r>
              <a:rPr lang="en-US" sz="2000" dirty="0">
                <a:hlinkClick r:id="rId4"/>
              </a:rPr>
              <a:t>Azure website</a:t>
            </a:r>
            <a:r>
              <a:rPr lang="en-US" sz="2000" dirty="0"/>
              <a:t> and link it to the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Optionally: Update local Git repository with “git pull --no-edit” to update GitHub action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website, push changes, and review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Regularly update and test Azure website during development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8163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305086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No class Friday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I have limited availability Thursday through Sunday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Be prepared for sprint 4 planning Monday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0010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3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quiz 3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305086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No class Friday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I have limited availability Thursday through Sunday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Be prepared for sprint 4 planning Monday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190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4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the previous sprints with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holidays will make it a little easier than the last sprint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Map Mania Version 2 will be challenging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</a:t>
            </a:r>
            <a:r>
              <a:rPr lang="en-US" sz="2000"/>
              <a:t>5 </a:t>
            </a:r>
          </a:p>
          <a:p>
            <a:pPr marL="0" indent="0">
              <a:buNone/>
            </a:pPr>
            <a:r>
              <a:rPr lang="en-US" sz="2000"/>
              <a:t>Those </a:t>
            </a:r>
            <a:r>
              <a:rPr lang="en-US" sz="2000" dirty="0"/>
              <a:t>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22362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8688</TotalTime>
  <Words>618</Words>
  <Application>Microsoft Macintosh PowerPoint</Application>
  <PresentationFormat>Widescreen</PresentationFormat>
  <Paragraphs>123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Office Theme</vt:lpstr>
      <vt:lpstr>Preflight Check List</vt:lpstr>
      <vt:lpstr>Recordings</vt:lpstr>
      <vt:lpstr>PowerPoint Presentation</vt:lpstr>
      <vt:lpstr>Prework &amp; Announcements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PowerPoint Presentation</vt:lpstr>
      <vt:lpstr>Scrum Team Planning Review</vt:lpstr>
      <vt:lpstr>PowerPoint Presentation</vt:lpstr>
      <vt:lpstr>Prework &amp; Announcements</vt:lpstr>
      <vt:lpstr>Lab</vt:lpstr>
      <vt:lpstr>Lab</vt:lpstr>
      <vt:lpstr>Lab: Azure Web Applications with CI/CD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386</cp:revision>
  <dcterms:created xsi:type="dcterms:W3CDTF">2020-08-26T19:34:34Z</dcterms:created>
  <dcterms:modified xsi:type="dcterms:W3CDTF">2021-10-11T18:41:30Z</dcterms:modified>
</cp:coreProperties>
</file>