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349" r:id="rId2"/>
    <p:sldId id="1509" r:id="rId3"/>
    <p:sldId id="1534" r:id="rId4"/>
    <p:sldId id="1548" r:id="rId5"/>
    <p:sldId id="1346" r:id="rId6"/>
    <p:sldId id="1549" r:id="rId7"/>
    <p:sldId id="1537" r:id="rId8"/>
    <p:sldId id="105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/>
    <p:restoredTop sz="82460"/>
  </p:normalViewPr>
  <p:slideViewPr>
    <p:cSldViewPr snapToGrid="0" snapToObjects="1">
      <p:cViewPr varScale="1">
        <p:scale>
          <a:sx n="126" d="100"/>
          <a:sy n="126" d="100"/>
        </p:scale>
        <p:origin x="1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3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95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06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237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10/15/21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&amp;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Team Discussion 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Lab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14953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&amp;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7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prepared for Scrum Team Discussion 4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098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358537"/>
            <a:ext cx="10848703" cy="535164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Assign note taker and presenter roles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Review and discuss the discussion topic for this sprint for approximately 10 minutes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takes notes and presenter prepares a summary report out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Note taker share notes with all participating team members and each team member pastes and submits exact copy of the notes into </a:t>
            </a:r>
            <a:r>
              <a:rPr lang="en-US" sz="1800" b="1" i="1" dirty="0"/>
              <a:t>their individual discussion board</a:t>
            </a:r>
            <a:endParaRPr lang="en-US" sz="18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Presenter Report Out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96EBF-902F-704F-B388-C49D99511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22" y="3429000"/>
            <a:ext cx="8804156" cy="1994175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540304"/>
            <a:ext cx="10515600" cy="757272"/>
          </a:xfrm>
        </p:spPr>
        <p:txBody>
          <a:bodyPr>
            <a:normAutofit/>
          </a:bodyPr>
          <a:lstStyle/>
          <a:p>
            <a:r>
              <a:rPr lang="en-US" sz="36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13783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2988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9</a:t>
            </a:r>
          </a:p>
          <a:p>
            <a:pPr marL="0" indent="0">
              <a:buNone/>
            </a:pPr>
            <a:r>
              <a:rPr lang="en-US" sz="2000" dirty="0"/>
              <a:t>Be prepared to review “Engineering Software As a Service” Test-Driven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4375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Programming together “GitHub with Teams”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816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9748</TotalTime>
  <Words>269</Words>
  <Application>Microsoft Macintosh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Wingdings</vt:lpstr>
      <vt:lpstr>Office Theme</vt:lpstr>
      <vt:lpstr>Preflight Check List</vt:lpstr>
      <vt:lpstr>Recordings</vt:lpstr>
      <vt:lpstr>PowerPoint Presentation</vt:lpstr>
      <vt:lpstr>Prework &amp; Announcements</vt:lpstr>
      <vt:lpstr>Discussion</vt:lpstr>
      <vt:lpstr>Prework For Next Class</vt:lpstr>
      <vt:lpstr>Lab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400</cp:revision>
  <dcterms:created xsi:type="dcterms:W3CDTF">2020-08-26T19:34:34Z</dcterms:created>
  <dcterms:modified xsi:type="dcterms:W3CDTF">2021-10-15T19:54:09Z</dcterms:modified>
</cp:coreProperties>
</file>