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349" r:id="rId2"/>
    <p:sldId id="1509" r:id="rId3"/>
    <p:sldId id="1534" r:id="rId4"/>
    <p:sldId id="1549" r:id="rId5"/>
    <p:sldId id="1550" r:id="rId6"/>
    <p:sldId id="1346" r:id="rId7"/>
    <p:sldId id="1552" r:id="rId8"/>
    <p:sldId id="1553" r:id="rId9"/>
    <p:sldId id="1537" r:id="rId10"/>
    <p:sldId id="1054" r:id="rId11"/>
    <p:sldId id="1147" r:id="rId12"/>
    <p:sldId id="1111" r:id="rId13"/>
    <p:sldId id="1148" r:id="rId14"/>
    <p:sldId id="1149" r:id="rId15"/>
    <p:sldId id="11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45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4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TIOBE Index for November 2020</a:t>
            </a:r>
            <a:br>
              <a:rPr lang="en-US" sz="3600" dirty="0"/>
            </a:br>
            <a:r>
              <a:rPr lang="en-US" sz="2200" dirty="0"/>
              <a:t>November Headline: Python is unstoppable and surpasses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D0F05-F8D2-6441-B323-CC99E5E2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77559"/>
            <a:ext cx="10668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0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PHP Popularity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D0F05-F8D2-6441-B323-CC99E5E2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08516"/>
            <a:ext cx="10668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1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74251C-A7D5-0640-A27C-18CE3871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89000"/>
            <a:ext cx="10858500" cy="50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AC9ADF-76E6-CF48-914A-B48B737B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2" y="1830470"/>
            <a:ext cx="11377075" cy="80560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94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74251C-A7D5-0640-A27C-18CE3871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89000"/>
            <a:ext cx="10858500" cy="5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FD885-8C1F-A54C-BE64-D5AC4DB8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2918993"/>
            <a:ext cx="11377075" cy="218239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6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74251C-A7D5-0640-A27C-18CE3871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89000"/>
            <a:ext cx="10858500" cy="50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1469B8-B5BB-7B47-B1E8-DF8BE837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8" y="4589714"/>
            <a:ext cx="11392544" cy="137928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61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Discussion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“Dynamic Documents with JavaScript” (Sebesta chapter 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95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  <a:p>
            <a:pPr marL="0" indent="0">
              <a:buNone/>
            </a:pPr>
            <a:r>
              <a:rPr lang="en-US" sz="2000" dirty="0"/>
              <a:t>Be prepared for Scrum Team Review of Sebesta chapter 6 on “Dynamic Documents with JavaScript”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459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98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725866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Review “Dynamic Documents with JavaScript” </a:t>
            </a:r>
            <a:r>
              <a:rPr lang="en-US" sz="3100" dirty="0"/>
              <a:t>(Sebesta chapter 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Dynamic HTML and Positioning Elements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Moving Elements and Element Visibility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Changing Color, Fonts, Dynamic Content, and Stacking Elements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Mouse Cursor, Mouse Click, Moving Elements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Dragging/Dropping</a:t>
            </a:r>
          </a:p>
          <a:p>
            <a:pPr marL="457200" lvl="1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Identify the associated or best sample application for each subject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endParaRPr lang="en-US" sz="3600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406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Review of Sebesta chapter 7 on “XML and Web Services” plus JSON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998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Sebesta examples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816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8821</TotalTime>
  <Words>415</Words>
  <Application>Microsoft Macintosh PowerPoint</Application>
  <PresentationFormat>Widescreen</PresentationFormat>
  <Paragraphs>78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Prework &amp; Announcements</vt:lpstr>
      <vt:lpstr>Discussion</vt:lpstr>
      <vt:lpstr>Review “Dynamic Documents with JavaScript” (Sebesta chapter  6)</vt:lpstr>
      <vt:lpstr>Prework For Next Class</vt:lpstr>
      <vt:lpstr>Lab</vt:lpstr>
      <vt:lpstr>End of Session</vt:lpstr>
      <vt:lpstr>TIOBE Index for November 2020 November Headline: Python is unstoppable and surpasses Java</vt:lpstr>
      <vt:lpstr>PHP Popularity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390</cp:revision>
  <dcterms:created xsi:type="dcterms:W3CDTF">2020-08-26T19:34:34Z</dcterms:created>
  <dcterms:modified xsi:type="dcterms:W3CDTF">2021-10-15T19:01:22Z</dcterms:modified>
</cp:coreProperties>
</file>