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509" r:id="rId3"/>
    <p:sldId id="1564" r:id="rId4"/>
    <p:sldId id="1563" r:id="rId5"/>
    <p:sldId id="1298" r:id="rId6"/>
    <p:sldId id="1565" r:id="rId7"/>
    <p:sldId id="1566" r:id="rId8"/>
    <p:sldId id="1562" r:id="rId9"/>
    <p:sldId id="1446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82571"/>
  </p:normalViewPr>
  <p:slideViewPr>
    <p:cSldViewPr snapToGrid="0" snapToObjects="1">
      <p:cViewPr varScale="1">
        <p:scale>
          <a:sx n="132" d="100"/>
          <a:sy n="132" d="100"/>
        </p:scale>
        <p:origin x="10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0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7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89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0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5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Foreshadowing Final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Brainstorming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4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2170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10</a:t>
            </a:r>
          </a:p>
          <a:p>
            <a:pPr marL="0" indent="0">
              <a:buNone/>
            </a:pPr>
            <a:r>
              <a:rPr lang="en-US" sz="2000" dirty="0"/>
              <a:t>Be prepared for Quiz 4</a:t>
            </a:r>
          </a:p>
        </p:txBody>
      </p:sp>
    </p:spTree>
    <p:extLst>
      <p:ext uri="{BB962C8B-B14F-4D97-AF65-F5344CB8AC3E}">
        <p14:creationId xmlns:p14="http://schemas.microsoft.com/office/powerpoint/2010/main" val="85633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Foreshadowing Final Projects</a:t>
            </a:r>
          </a:p>
        </p:txBody>
      </p:sp>
    </p:spTree>
    <p:extLst>
      <p:ext uri="{BB962C8B-B14F-4D97-AF65-F5344CB8AC3E}">
        <p14:creationId xmlns:p14="http://schemas.microsoft.com/office/powerpoint/2010/main" val="143837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Foreshadowing Final Projects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505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5 Proposal</a:t>
            </a:r>
          </a:p>
          <a:p>
            <a:pPr marL="0" indent="0">
              <a:buNone/>
            </a:pPr>
            <a:r>
              <a:rPr lang="en-US" sz="2000" dirty="0"/>
              <a:t>Sprint 6 Enhance Proposal</a:t>
            </a:r>
          </a:p>
          <a:p>
            <a:pPr marL="0" indent="0">
              <a:buNone/>
            </a:pPr>
            <a:r>
              <a:rPr lang="en-US" sz="2000" dirty="0"/>
              <a:t>Sprint 7 Start?</a:t>
            </a:r>
          </a:p>
          <a:p>
            <a:pPr marL="0" indent="0">
              <a:buNone/>
            </a:pPr>
            <a:r>
              <a:rPr lang="en-US" sz="2000" dirty="0"/>
              <a:t>Sprint 8 Complete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Architecture Requirements: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Client (HTML, CSS, and JavaScript)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Server (PHP or Node.js)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Persistent Storage (server file or MongoDB Atlas)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Optional: Authentication, Bootstrap, React, APIs, etc.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545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Final Projects 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505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Review historical projects…</a:t>
            </a:r>
          </a:p>
          <a:p>
            <a:pPr marL="0" indent="0">
              <a:buNone/>
            </a:pPr>
            <a:r>
              <a:rPr lang="en-US" sz="2000" dirty="0"/>
              <a:t>As a scrum team come up two ideas to share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472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Lab</a:t>
            </a:r>
          </a:p>
          <a:p>
            <a:pPr marL="0" indent="0">
              <a:buNone/>
            </a:pPr>
            <a:r>
              <a:rPr lang="en-US" sz="2000" dirty="0"/>
              <a:t>Everything is due Sunday!</a:t>
            </a:r>
          </a:p>
        </p:txBody>
      </p:sp>
    </p:spTree>
    <p:extLst>
      <p:ext uri="{BB962C8B-B14F-4D97-AF65-F5344CB8AC3E}">
        <p14:creationId xmlns:p14="http://schemas.microsoft.com/office/powerpoint/2010/main" val="175652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4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of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8902</TotalTime>
  <Words>291</Words>
  <Application>Microsoft Macintosh PowerPoint</Application>
  <PresentationFormat>Widescreen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PowerPoint Presentation</vt:lpstr>
      <vt:lpstr>Foreshadowing Final Projects </vt:lpstr>
      <vt:lpstr>Final Projects Brainstorming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393</cp:revision>
  <dcterms:created xsi:type="dcterms:W3CDTF">2020-08-26T19:34:34Z</dcterms:created>
  <dcterms:modified xsi:type="dcterms:W3CDTF">2021-10-20T20:42:10Z</dcterms:modified>
</cp:coreProperties>
</file>