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349" r:id="rId2"/>
    <p:sldId id="1509" r:id="rId3"/>
    <p:sldId id="1551" r:id="rId4"/>
    <p:sldId id="1562" r:id="rId5"/>
    <p:sldId id="1567" r:id="rId6"/>
    <p:sldId id="1572" r:id="rId7"/>
    <p:sldId id="1573" r:id="rId8"/>
    <p:sldId id="1570" r:id="rId9"/>
    <p:sldId id="1568" r:id="rId10"/>
    <p:sldId id="1574" r:id="rId11"/>
    <p:sldId id="1446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2"/>
    <p:restoredTop sz="82517"/>
  </p:normalViewPr>
  <p:slideViewPr>
    <p:cSldViewPr snapToGrid="0" snapToObjects="1">
      <p:cViewPr varScale="1">
        <p:scale>
          <a:sx n="126" d="100"/>
          <a:sy n="126" d="100"/>
        </p:scale>
        <p:origin x="2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3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2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34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5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5 planning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9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Lab... Including final lab question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Recall: Foreshadowing Final Projects and Sprints 5 through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Defining the Challenge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Questions Breakout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Lab… including final Lab question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482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Request for time to work together on “Health Insurance Risk Calculator for the Web As A Team”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52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Recall: Foreshadowing Final Projects and Sprints 5 through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48040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syllabus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will start in sprint 5 and continue through sprint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 sprint 5 your team will be setting up your Saas environment, defining your final project, and delivering user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be utilizing scrum including sprint planning, story creation, sprint reviews (demos), and Done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be using our Saas architecture including web development, Azure, GitHub, Node.js, and MongoDB Atlas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In person attendance will become a higher priority during sprint reviews and 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continue to learn more agile techniques and add them to our process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897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What is the challenge?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AE43E-CB00-884D-B57A-184B81DD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536" y="1505666"/>
            <a:ext cx="5246928" cy="514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9EA95-8A4A-6D44-9B19-CC4BCC48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820" y="265929"/>
            <a:ext cx="2262827" cy="18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8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What is the challenge?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48040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can we be most effective with sprint planning and sprint reviews 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we reward those that are participating effectively? And appropriately place the burden of ineffective participation (or non-participation)?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B82F9-8478-4A41-93E9-43D2B3C6E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583" y="2601948"/>
            <a:ext cx="4234833" cy="41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Scrum Team Poll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(optional, anonymous &amp; private)</a:t>
            </a:r>
          </a:p>
        </p:txBody>
      </p:sp>
    </p:spTree>
    <p:extLst>
      <p:ext uri="{BB962C8B-B14F-4D97-AF65-F5344CB8AC3E}">
        <p14:creationId xmlns:p14="http://schemas.microsoft.com/office/powerpoint/2010/main" val="4398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1"/>
            <a:ext cx="10515600" cy="480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need to make changes to teams? And/or would it be beneficial to mix up the teams for the second half of the semester?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make sprint planning and sprint reviews most effective? (particularly when we need to have the team available and in person if possible)?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would you feel about changing (or eliminating) the days we we have remote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will you and your team come up and evolve a product idea?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Report-out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94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10052</TotalTime>
  <Words>506</Words>
  <Application>Microsoft Macintosh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Recall: Foreshadowing Final Projects and Sprints 5 through 8</vt:lpstr>
      <vt:lpstr>What is the challenge?</vt:lpstr>
      <vt:lpstr>What is the challenge?</vt:lpstr>
      <vt:lpstr>PowerPoint Presentation</vt:lpstr>
      <vt:lpstr>Breakout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411</cp:revision>
  <dcterms:created xsi:type="dcterms:W3CDTF">2020-08-26T19:34:34Z</dcterms:created>
  <dcterms:modified xsi:type="dcterms:W3CDTF">2021-10-22T20:01:26Z</dcterms:modified>
</cp:coreProperties>
</file>