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349" r:id="rId2"/>
    <p:sldId id="1509" r:id="rId3"/>
    <p:sldId id="1155" r:id="rId4"/>
    <p:sldId id="1571" r:id="rId5"/>
    <p:sldId id="1572" r:id="rId6"/>
    <p:sldId id="992" r:id="rId7"/>
    <p:sldId id="1115" r:id="rId8"/>
    <p:sldId id="666" r:id="rId9"/>
    <p:sldId id="1129" r:id="rId10"/>
    <p:sldId id="1490" r:id="rId11"/>
    <p:sldId id="1541" r:id="rId12"/>
    <p:sldId id="1114" r:id="rId13"/>
    <p:sldId id="10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3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0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Wednesday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Schedule</a:t>
            </a:r>
          </a:p>
        </p:txBody>
      </p:sp>
    </p:spTree>
    <p:extLst>
      <p:ext uri="{BB962C8B-B14F-4D97-AF65-F5344CB8AC3E}">
        <p14:creationId xmlns:p14="http://schemas.microsoft.com/office/powerpoint/2010/main" val="36174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you want to change scrum masters?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Review sprint activities &amp; assignments in detail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and document questions/concerns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Report Out: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Who is the sprint 5 scrum master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5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r>
              <a:rPr lang="en-US" sz="2000" dirty="0"/>
              <a:t>Be prepared for sprint 5 planning on Monday</a:t>
            </a:r>
          </a:p>
        </p:txBody>
      </p:sp>
    </p:spTree>
    <p:extLst>
      <p:ext uri="{BB962C8B-B14F-4D97-AF65-F5344CB8AC3E}">
        <p14:creationId xmlns:p14="http://schemas.microsoft.com/office/powerpoint/2010/main" val="400860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at the halfway through the semester. How does it feel? </a:t>
            </a:r>
          </a:p>
        </p:txBody>
      </p:sp>
    </p:spTree>
    <p:extLst>
      <p:ext uri="{BB962C8B-B14F-4D97-AF65-F5344CB8AC3E}">
        <p14:creationId xmlns:p14="http://schemas.microsoft.com/office/powerpoint/2010/main" val="13445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previous sprints with Discussion, Quiz, Lab, and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Moving on from Map Mania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8949</TotalTime>
  <Words>331</Words>
  <Application>Microsoft Macintosh PowerPoint</Application>
  <PresentationFormat>Widescreen</PresentationFormat>
  <Paragraphs>64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Announcements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PowerPoint Presentation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400</cp:revision>
  <dcterms:created xsi:type="dcterms:W3CDTF">2020-08-26T19:34:34Z</dcterms:created>
  <dcterms:modified xsi:type="dcterms:W3CDTF">2021-10-26T19:13:55Z</dcterms:modified>
</cp:coreProperties>
</file>