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49" r:id="rId2"/>
    <p:sldId id="1509" r:id="rId3"/>
    <p:sldId id="1486" r:id="rId4"/>
    <p:sldId id="1579" r:id="rId5"/>
    <p:sldId id="1346" r:id="rId6"/>
    <p:sldId id="1584" r:id="rId7"/>
    <p:sldId id="1580" r:id="rId8"/>
    <p:sldId id="1581" r:id="rId9"/>
    <p:sldId id="1582" r:id="rId10"/>
    <p:sldId id="1585" r:id="rId11"/>
    <p:sldId id="1128" r:id="rId12"/>
    <p:sldId id="1583" r:id="rId13"/>
    <p:sldId id="1586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1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7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user-stori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agilealliance.org/glossary/backlog/" TargetMode="External"/><Relationship Id="rId4" Type="http://schemas.openxmlformats.org/officeDocument/2006/relationships/hyperlink" Target="https://www.agilealliance.org/glossary/user-story-templat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Likely Story and Spike Backlog Items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Story (Spike):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shared GitHub repository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Production and Test Azure websites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development environment (1 per team member)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 a college instructor I would like to see a landing page that fully describes the application functionality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 a _______ I would like to be able to access the continuously updated Project Proposal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What make sense for you product?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Monday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Sprint Planning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Your in-person presence in requested Monday. Please contact me if you cannot be there Monday or need to participate remotely.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Wednesday (Nov 3): Metrics plus Quiz 5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Special Guest Robert Pogue </a:t>
            </a:r>
            <a:br>
              <a:rPr lang="en-US" sz="3600" dirty="0"/>
            </a:br>
            <a:r>
              <a:rPr lang="en-US" sz="3600" dirty="0"/>
              <a:t>with Product Owner, Backlog Grooming, and Sprint Planning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55465-A4B9-C74A-A493-676E9D06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731"/>
            <a:ext cx="8450301" cy="35726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78DF8-FDD5-6540-B740-C8067D94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2695345"/>
            <a:ext cx="7188200" cy="3992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6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5 (abbreviated)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Monday Sprint Planning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Backlog Grooming in preparation for Monday’s 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Special Guest Robert Pogue with Product Owner, Backlog Grooming, and Sprint Planning hints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Product Owner discussion with Robert Pogue</a:t>
            </a:r>
          </a:p>
          <a:p>
            <a:pPr marL="0" indent="0">
              <a:buNone/>
            </a:pPr>
            <a:r>
              <a:rPr lang="en-US" sz="2000" dirty="0"/>
              <a:t>Be prepared for Discussion 5</a:t>
            </a:r>
          </a:p>
          <a:p>
            <a:pPr marL="0" indent="0">
              <a:buNone/>
            </a:pPr>
            <a:r>
              <a:rPr lang="en-US" sz="2000" dirty="0"/>
              <a:t>Be prepared for Sprint 5 Backlog Grooming</a:t>
            </a:r>
          </a:p>
          <a:p>
            <a:pPr marL="0" indent="0">
              <a:buNone/>
            </a:pPr>
            <a:r>
              <a:rPr lang="en-US" sz="2000" dirty="0"/>
              <a:t>Be prepared of discussion of Software Maintenance (FOX chapter 9) and Software Maintenance &amp; Support… I may ask that you complete this on your own so that we have more time for other activities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Monday (Nov 1): </a:t>
            </a:r>
            <a:r>
              <a:rPr lang="en-US" sz="2000" u="sng" dirty="0"/>
              <a:t>Sprint Planning (in-person)</a:t>
            </a:r>
            <a:r>
              <a:rPr lang="en-US" sz="2000" dirty="0"/>
              <a:t> …contact me if you cannot be there Monday</a:t>
            </a:r>
          </a:p>
          <a:p>
            <a:pPr marL="0" indent="0">
              <a:buNone/>
            </a:pPr>
            <a:r>
              <a:rPr lang="en-US" sz="2000" dirty="0"/>
              <a:t>Wednesday (Nov 3): Metrics plus Quiz 5</a:t>
            </a:r>
          </a:p>
          <a:p>
            <a:pPr marL="0" indent="0">
              <a:buNone/>
            </a:pPr>
            <a:r>
              <a:rPr lang="en-US" sz="2000" dirty="0"/>
              <a:t>Friday (Nov 5): Backlog Grooming in preparation for Sprint 6 Planning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6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853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5 Discussion 5 (abbreviated)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Monday’s Sprint 5 Planning Goal: </a:t>
            </a:r>
          </a:p>
          <a:p>
            <a:pPr marL="0" indent="0">
              <a:buNone/>
            </a:pPr>
            <a:r>
              <a:rPr lang="en-US" b="1" dirty="0"/>
              <a:t>By the end the class Monday each team member will have committed to multiple meaningful User Stories that  are estimated at a total effort of approximately 5 Story Points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/>
              <a:t>Note: It is each team member’s responsibility to request and commit to stories. It is NOT the Product Owner’s responsibility to assign or convince team members to accept stories.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Preview Monday’s 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77935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Monday’s Sprint 5 Planning Goal: </a:t>
            </a:r>
          </a:p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of approximately 5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“Done” prior to Monday’s session… keep it simple but it must include demoing the story in production to the Product Owner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Groom Story Backlog to include sufficient stories (story points times the number of team members)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(see “Done” above)</a:t>
            </a:r>
            <a:r>
              <a:rPr lang="en-US" sz="1400" dirty="0"/>
              <a:t> </a:t>
            </a:r>
            <a:r>
              <a:rPr lang="en-US" sz="1800" dirty="0"/>
              <a:t>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grooming the story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story backlog.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For sprint 5,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Preview Monday’s 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User Story, Spike, and Backlog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User Story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Spike: </a:t>
            </a:r>
          </a:p>
          <a:p>
            <a:pPr marL="0" indent="0">
              <a:buNone/>
            </a:pPr>
            <a:r>
              <a:rPr lang="en-US" sz="2000" dirty="0"/>
              <a:t>A user story that does not deliver functionality to the product user. This in not a generally accepted definition.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User Story Template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Backlog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Backlog Template?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97DA8-6C92-064F-BF12-622ABF0FF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10544</TotalTime>
  <Words>873</Words>
  <Application>Microsoft Macintosh PowerPoint</Application>
  <PresentationFormat>Widescreen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5 Discussion 5 (abbreviated)</vt:lpstr>
      <vt:lpstr>Preview Monday’s Sprint 5 Planning</vt:lpstr>
      <vt:lpstr>Preview Monday’s Sprint 5 Planning</vt:lpstr>
      <vt:lpstr>Review User Story, Spike, and Backlog</vt:lpstr>
      <vt:lpstr>Backlog Grooming</vt:lpstr>
      <vt:lpstr>Likely Story and Spike Backlog Items</vt:lpstr>
      <vt:lpstr>Prework For Monday</vt:lpstr>
      <vt:lpstr>Special Guest Robert Pogue  with Product Owner, Backlog Grooming, and Sprint Planning </vt:lpstr>
      <vt:lpstr>More Backlog Grooming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419</cp:revision>
  <dcterms:created xsi:type="dcterms:W3CDTF">2020-08-26T19:34:34Z</dcterms:created>
  <dcterms:modified xsi:type="dcterms:W3CDTF">2021-10-29T19:58:22Z</dcterms:modified>
</cp:coreProperties>
</file>