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486" r:id="rId4"/>
    <p:sldId id="1128" r:id="rId5"/>
    <p:sldId id="1587" r:id="rId6"/>
    <p:sldId id="1588" r:id="rId7"/>
    <p:sldId id="1589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6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Sebesta chapter 13 Database Access through the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review of chapter 13 and review our Database Access through the Web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Review Sebesta chapter 13 Database Access through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Application Architecture, Web Development Stacks, and LAMP and alternatives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How to use relational databases for storing and accessing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Querying using SQL and MySQL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Accessing MySQL from PHP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What about NoSQL?</a:t>
            </a:r>
          </a:p>
          <a:p>
            <a:pPr marL="457200" lvl="1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640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Quiz 5</a:t>
            </a:r>
          </a:p>
        </p:txBody>
      </p:sp>
    </p:spTree>
    <p:extLst>
      <p:ext uri="{BB962C8B-B14F-4D97-AF65-F5344CB8AC3E}">
        <p14:creationId xmlns:p14="http://schemas.microsoft.com/office/powerpoint/2010/main" val="16578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Mustang Lite</a:t>
            </a:r>
          </a:p>
        </p:txBody>
      </p:sp>
    </p:spTree>
    <p:extLst>
      <p:ext uri="{BB962C8B-B14F-4D97-AF65-F5344CB8AC3E}">
        <p14:creationId xmlns:p14="http://schemas.microsoft.com/office/powerpoint/2010/main" val="15110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303</Words>
  <Application>Microsoft Macintosh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Review Sebesta chapter 13 Database Access through the Web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406</cp:revision>
  <dcterms:created xsi:type="dcterms:W3CDTF">2020-08-26T19:34:34Z</dcterms:created>
  <dcterms:modified xsi:type="dcterms:W3CDTF">2021-11-01T18:50:13Z</dcterms:modified>
</cp:coreProperties>
</file>