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509" r:id="rId3"/>
    <p:sldId id="1486" r:id="rId4"/>
    <p:sldId id="1607" r:id="rId5"/>
    <p:sldId id="1604" r:id="rId6"/>
    <p:sldId id="1605" r:id="rId7"/>
    <p:sldId id="1606" r:id="rId8"/>
    <p:sldId id="1489" r:id="rId9"/>
    <p:sldId id="1603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7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9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88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2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39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Lab on Friday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61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428"/>
            <a:ext cx="10515600" cy="458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Who made the following statement?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CD6DF4-1BB0-9F49-8DB2-DB8B210ED44D}"/>
              </a:ext>
            </a:extLst>
          </p:cNvPr>
          <p:cNvSpPr/>
          <p:nvPr/>
        </p:nvSpPr>
        <p:spPr>
          <a:xfrm>
            <a:off x="2996435" y="1745346"/>
            <a:ext cx="61991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This is my reality. I am not an emotionally empathetic kind of person</a:t>
            </a:r>
            <a:br>
              <a:rPr lang="en-US" sz="1500" dirty="0"/>
            </a:br>
            <a:r>
              <a:rPr lang="en-US" sz="1500" dirty="0"/>
              <a:t>and that probably doesn't come as a big surprise to anybody. Least of</a:t>
            </a:r>
            <a:br>
              <a:rPr lang="en-US" sz="1500" dirty="0"/>
            </a:br>
            <a:r>
              <a:rPr lang="en-US" sz="1500" dirty="0"/>
              <a:t>all me. The fact that I then misread people and don't realize (for</a:t>
            </a:r>
            <a:br>
              <a:rPr lang="en-US" sz="1500" dirty="0"/>
            </a:br>
            <a:r>
              <a:rPr lang="en-US" sz="1500" dirty="0"/>
              <a:t>years) how badly I've judged a situation and contributed to an</a:t>
            </a:r>
            <a:br>
              <a:rPr lang="en-US" sz="1500" dirty="0"/>
            </a:br>
            <a:r>
              <a:rPr lang="en-US" sz="1500" dirty="0"/>
              <a:t>unprofessional environment is not good.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This week people in our community confronted me about my lifetime of</a:t>
            </a:r>
            <a:br>
              <a:rPr lang="en-US" sz="1500" dirty="0"/>
            </a:br>
            <a:r>
              <a:rPr lang="en-US" sz="1500" dirty="0"/>
              <a:t>not understanding emotions. My flippant attacks in emails have been</a:t>
            </a:r>
            <a:br>
              <a:rPr lang="en-US" sz="1500" dirty="0"/>
            </a:br>
            <a:r>
              <a:rPr lang="en-US" sz="1500" dirty="0"/>
              <a:t>both unprofessional and uncalled for. Especially at times when I made</a:t>
            </a:r>
            <a:br>
              <a:rPr lang="en-US" sz="1500" dirty="0"/>
            </a:br>
            <a:r>
              <a:rPr lang="en-US" sz="1500" dirty="0"/>
              <a:t>it personal. In my quest for a better patch, this made sense to me.</a:t>
            </a:r>
            <a:br>
              <a:rPr lang="en-US" sz="1500" dirty="0"/>
            </a:br>
            <a:r>
              <a:rPr lang="en-US" sz="1500" dirty="0"/>
              <a:t>I know now this was not OK and I am truly sorry.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The above is basically a long-winded way to get to the somewhat</a:t>
            </a:r>
            <a:br>
              <a:rPr lang="en-US" sz="1500" dirty="0"/>
            </a:br>
            <a:r>
              <a:rPr lang="en-US" sz="1500" dirty="0"/>
              <a:t>painful personal admission that hey, I need to change some of my</a:t>
            </a:r>
            <a:br>
              <a:rPr lang="en-US" sz="1500" dirty="0"/>
            </a:br>
            <a:r>
              <a:rPr lang="en-US" sz="1500" dirty="0"/>
              <a:t>behavior, and I want to apologize to the people that my personal</a:t>
            </a:r>
            <a:br>
              <a:rPr lang="en-US" sz="1500" dirty="0"/>
            </a:br>
            <a:r>
              <a:rPr lang="en-US" sz="1500" dirty="0"/>
              <a:t>behavior hurt and possibly drove away from kernel development</a:t>
            </a:r>
            <a:br>
              <a:rPr lang="en-US" sz="1500" dirty="0"/>
            </a:br>
            <a:r>
              <a:rPr lang="en-US" sz="1500" dirty="0"/>
              <a:t>entirely.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I am going to take time off and get some assistance on how to</a:t>
            </a:r>
            <a:br>
              <a:rPr lang="en-US" sz="1500" dirty="0"/>
            </a:br>
            <a:r>
              <a:rPr lang="en-US" sz="1500" dirty="0"/>
              <a:t>understand people’s emotions and respond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414340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Friendly Conversation Topic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BD6DB0-9753-834C-88C5-680F2BF66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957" y="2701997"/>
            <a:ext cx="8360085" cy="1818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A9B792-1336-E341-840F-C4573E87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566" y="1487271"/>
            <a:ext cx="2160384" cy="6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3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in friends and influence people - Appeul">
            <a:extLst>
              <a:ext uri="{FF2B5EF4-FFF2-40B4-BE49-F238E27FC236}">
                <a16:creationId xmlns:a16="http://schemas.microsoft.com/office/drawing/2014/main" id="{DC73965F-89E0-C540-9440-1513BC1D3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5" y="1175419"/>
            <a:ext cx="5220033" cy="481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A24CFE-B0E5-9248-986D-D15DE084C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645" y="1268197"/>
            <a:ext cx="5063528" cy="1512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6E52D-A45F-8D42-A28D-02541BF65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913" y="3947712"/>
            <a:ext cx="5146358" cy="17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6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can I/we do to help you be successful with your sprint 5 assignments?</a:t>
            </a:r>
          </a:p>
        </p:txBody>
      </p:sp>
    </p:spTree>
    <p:extLst>
      <p:ext uri="{BB962C8B-B14F-4D97-AF65-F5344CB8AC3E}">
        <p14:creationId xmlns:p14="http://schemas.microsoft.com/office/powerpoint/2010/main" val="123691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Sprint 6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44784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10892</TotalTime>
  <Words>443</Words>
  <Application>Microsoft Macintosh PowerPoint</Application>
  <PresentationFormat>Widescreen</PresentationFormat>
  <Paragraphs>46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Friendly Conversation Topic</vt:lpstr>
      <vt:lpstr>Friendly Conversation Topic</vt:lpstr>
      <vt:lpstr>PowerPoint Presentation</vt:lpstr>
      <vt:lpstr>Lab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410</cp:revision>
  <dcterms:created xsi:type="dcterms:W3CDTF">2020-08-26T19:34:34Z</dcterms:created>
  <dcterms:modified xsi:type="dcterms:W3CDTF">2021-11-05T14:41:41Z</dcterms:modified>
</cp:coreProperties>
</file>