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349" r:id="rId2"/>
    <p:sldId id="1509" r:id="rId3"/>
    <p:sldId id="1486" r:id="rId4"/>
    <p:sldId id="1591" r:id="rId5"/>
    <p:sldId id="1589" r:id="rId6"/>
    <p:sldId id="1593" r:id="rId7"/>
    <p:sldId id="1592" r:id="rId8"/>
    <p:sldId id="10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99"/>
    <p:restoredTop sz="82543"/>
  </p:normalViewPr>
  <p:slideViewPr>
    <p:cSldViewPr snapToGrid="0" snapToObjects="1">
      <p:cViewPr varScale="1">
        <p:scale>
          <a:sx n="186" d="100"/>
          <a:sy n="186" d="100"/>
        </p:scale>
        <p:origin x="2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92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71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22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32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mGmLFcuk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ublic-apis/public-api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Public APIs and Possible Final Project Ideas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 prepared for Lab</a:t>
            </a:r>
          </a:p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019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Public APIs and Possible Final Project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3"/>
              </a:rPr>
              <a:t>Dogs, JavaScript &amp; An API 🐶 Fetch, Promises &amp; Async Await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Public APIs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102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Final Project Proposals</a:t>
            </a:r>
          </a:p>
          <a:p>
            <a:pPr marL="0" indent="0">
              <a:buNone/>
            </a:pPr>
            <a:r>
              <a:rPr lang="en-US" sz="2000" dirty="0"/>
              <a:t>Personal Information Files</a:t>
            </a:r>
          </a:p>
          <a:p>
            <a:pPr marL="0" indent="0">
              <a:buNone/>
            </a:pPr>
            <a:r>
              <a:rPr lang="en-US" sz="2000" dirty="0"/>
              <a:t>Mustang Lite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Note: Don’t be afraid to clear your browser cache if you see inconsistencies!</a:t>
            </a:r>
          </a:p>
        </p:txBody>
      </p:sp>
    </p:spTree>
    <p:extLst>
      <p:ext uri="{BB962C8B-B14F-4D97-AF65-F5344CB8AC3E}">
        <p14:creationId xmlns:p14="http://schemas.microsoft.com/office/powerpoint/2010/main" val="144407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sprint 6 planning Monday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078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9072</TotalTime>
  <Words>242</Words>
  <Application>Microsoft Macintosh PowerPoint</Application>
  <PresentationFormat>Widescreen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For Next Class</vt:lpstr>
      <vt:lpstr>Public APIs and Possible Final Project Ideas</vt:lpstr>
      <vt:lpstr>Lab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409</cp:revision>
  <dcterms:created xsi:type="dcterms:W3CDTF">2020-08-26T19:34:34Z</dcterms:created>
  <dcterms:modified xsi:type="dcterms:W3CDTF">2021-11-05T18:52:14Z</dcterms:modified>
</cp:coreProperties>
</file>