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509" r:id="rId3"/>
    <p:sldId id="1467" r:id="rId4"/>
    <p:sldId id="1573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9" r:id="rId14"/>
    <p:sldId id="1574" r:id="rId15"/>
    <p:sldId id="1527" r:id="rId16"/>
    <p:sldId id="1476" r:id="rId17"/>
    <p:sldId id="1128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9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Metrics &amp;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8305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43690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99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should know exactly where you stand in the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and TurtleDraw was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okay with not being able to get 100% of the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Don’t hesitate to reach out for help… the earlier the better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How could I make sprint 5 better for future classes?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6</a:t>
            </a:r>
          </a:p>
          <a:p>
            <a:pPr marL="0" indent="0">
              <a:buNone/>
            </a:pPr>
            <a:r>
              <a:rPr lang="en-US" sz="2000" dirty="0"/>
              <a:t>Be prepared for (or complete with) programming together with “Matchmaker for the Web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90134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9392</TotalTime>
  <Words>569</Words>
  <Application>Microsoft Macintosh PowerPoint</Application>
  <PresentationFormat>Widescreen</PresentationFormat>
  <Paragraphs>99</Paragraphs>
  <Slides>18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Metrics &amp; Retrospective</vt:lpstr>
      <vt:lpstr>Metrics – Submission Percentage</vt:lpstr>
      <vt:lpstr>Submission Percentage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406</cp:revision>
  <dcterms:created xsi:type="dcterms:W3CDTF">2020-08-26T19:34:34Z</dcterms:created>
  <dcterms:modified xsi:type="dcterms:W3CDTF">2021-11-10T17:55:45Z</dcterms:modified>
</cp:coreProperties>
</file>