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1349" r:id="rId2"/>
    <p:sldId id="1509" r:id="rId3"/>
    <p:sldId id="1486" r:id="rId4"/>
    <p:sldId id="1650" r:id="rId5"/>
    <p:sldId id="1438" r:id="rId6"/>
    <p:sldId id="1268" r:id="rId7"/>
    <p:sldId id="1128" r:id="rId8"/>
    <p:sldId id="1446" r:id="rId9"/>
    <p:sldId id="105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2"/>
    <p:restoredTop sz="82561"/>
  </p:normalViewPr>
  <p:slideViewPr>
    <p:cSldViewPr snapToGrid="0" snapToObjects="1">
      <p:cViewPr varScale="1">
        <p:scale>
          <a:sx n="131" d="100"/>
          <a:sy n="131" d="100"/>
        </p:scale>
        <p:origin x="2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07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53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6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85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ewis.educatio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Sound Check… plus Video, and Desktop Sharing check</a:t>
            </a:r>
          </a:p>
        </p:txBody>
      </p:sp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8 Preview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Map Reduce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7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90045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8</a:t>
            </a:r>
          </a:p>
          <a:p>
            <a:pPr marL="0" indent="0">
              <a:buNone/>
            </a:pPr>
            <a:r>
              <a:rPr lang="en-US" sz="2000" dirty="0"/>
              <a:t>Be prepared for Cloud Computing and Map Reduce</a:t>
            </a:r>
          </a:p>
          <a:p>
            <a:pPr marL="0" indent="0">
              <a:buNone/>
            </a:pPr>
            <a:r>
              <a:rPr lang="en-US" sz="2000" dirty="0"/>
              <a:t>Be prepared for </a:t>
            </a:r>
            <a:r>
              <a:rPr lang="en-US" sz="2000"/>
              <a:t>Quiz 7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935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8 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8 – Week 1 with normal classes: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Sprint 8 planning Monday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Sprint 7 Demos, Retrospective, and Chapter discussion on Wednesday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Quiz 8 and Lab on Friday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Sprint 8 - Week 2 with Final Exams and no regular classes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Review </a:t>
            </a:r>
            <a:r>
              <a:rPr lang="en-US" sz="2000" dirty="0">
                <a:hlinkClick r:id="rId2"/>
              </a:rPr>
              <a:t>Sprint 8 Schedule</a:t>
            </a:r>
            <a:r>
              <a:rPr lang="en-US" sz="2000" dirty="0"/>
              <a:t> including Due Dates and Final Exam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865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Review Map 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1"/>
            <a:ext cx="10515600" cy="528552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reviews topics below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Map Reduce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Distributed File Systems and Big Data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Horizontal vs Vertical scaling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Alternatives to Hadoop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Distributed Computing, Hadoop, and Map Reduce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HDFS and Fault Tolerance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977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r>
              <a:rPr lang="en-US" sz="2000" dirty="0"/>
              <a:t>Be prepared for Lab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8567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Quiz 7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3600" dirty="0"/>
              <a:t>A sincere attempt of the quiz is due </a:t>
            </a:r>
          </a:p>
          <a:p>
            <a:pPr marL="0" indent="0" algn="ctr">
              <a:buNone/>
            </a:pPr>
            <a:r>
              <a:rPr lang="en-US" sz="3600" dirty="0"/>
              <a:t>before you leave class today.</a:t>
            </a:r>
          </a:p>
        </p:txBody>
      </p:sp>
    </p:spTree>
    <p:extLst>
      <p:ext uri="{BB962C8B-B14F-4D97-AF65-F5344CB8AC3E}">
        <p14:creationId xmlns:p14="http://schemas.microsoft.com/office/powerpoint/2010/main" val="3655651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10761</TotalTime>
  <Words>327</Words>
  <Application>Microsoft Macintosh PowerPoint</Application>
  <PresentationFormat>Widescreen</PresentationFormat>
  <Paragraphs>66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 For Next Class</vt:lpstr>
      <vt:lpstr>Sprint 8 Preview</vt:lpstr>
      <vt:lpstr>Review Map Reduce</vt:lpstr>
      <vt:lpstr>Prework For Next Class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430</cp:revision>
  <dcterms:created xsi:type="dcterms:W3CDTF">2020-08-26T19:34:34Z</dcterms:created>
  <dcterms:modified xsi:type="dcterms:W3CDTF">2021-12-01T21:49:41Z</dcterms:modified>
</cp:coreProperties>
</file>