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1349" r:id="rId2"/>
    <p:sldId id="1509" r:id="rId3"/>
    <p:sldId id="1155" r:id="rId4"/>
    <p:sldId id="1128" r:id="rId5"/>
    <p:sldId id="1578" r:id="rId6"/>
    <p:sldId id="992" r:id="rId7"/>
    <p:sldId id="1115" r:id="rId8"/>
    <p:sldId id="666" r:id="rId9"/>
    <p:sldId id="1129" r:id="rId10"/>
    <p:sldId id="1490" r:id="rId11"/>
    <p:sldId id="1541" r:id="rId12"/>
    <p:sldId id="1114" r:id="rId13"/>
    <p:sldId id="105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02"/>
    <p:restoredTop sz="82557"/>
  </p:normalViewPr>
  <p:slideViewPr>
    <p:cSldViewPr snapToGrid="0" snapToObjects="1">
      <p:cViewPr varScale="1">
        <p:scale>
          <a:sx n="107" d="100"/>
          <a:sy n="107" d="100"/>
        </p:scale>
        <p:origin x="16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1/9/22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89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51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13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85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27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75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23" y="460413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523" y="1431533"/>
            <a:ext cx="10718950" cy="340340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utilize a headset with a microphone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u="sng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72B1DA-ABF2-D743-A631-90728AA30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826" y="5427421"/>
            <a:ext cx="3169032" cy="121348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5595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5</a:t>
            </a:r>
          </a:p>
          <a:p>
            <a:pPr marL="0" indent="0">
              <a:buNone/>
            </a:pPr>
            <a:r>
              <a:rPr lang="en-US" sz="2000" dirty="0"/>
              <a:t>Those scheduled to demo on Wednesday please be a couple of minutes early to class</a:t>
            </a:r>
          </a:p>
        </p:txBody>
      </p:sp>
    </p:spTree>
    <p:extLst>
      <p:ext uri="{BB962C8B-B14F-4D97-AF65-F5344CB8AC3E}">
        <p14:creationId xmlns:p14="http://schemas.microsoft.com/office/powerpoint/2010/main" val="2223620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Review Wednesday </a:t>
            </a:r>
          </a:p>
          <a:p>
            <a:pPr marL="0" indent="0" algn="ctr">
              <a:buNone/>
            </a:pPr>
            <a:r>
              <a:rPr lang="en-US" sz="4400" dirty="0">
                <a:latin typeface="+mj-lt"/>
              </a:rPr>
              <a:t>Demo Schedule</a:t>
            </a:r>
          </a:p>
        </p:txBody>
      </p:sp>
    </p:spTree>
    <p:extLst>
      <p:ext uri="{BB962C8B-B14F-4D97-AF65-F5344CB8AC3E}">
        <p14:creationId xmlns:p14="http://schemas.microsoft.com/office/powerpoint/2010/main" val="3617418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Scrum Team Planning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a scrum team: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Discuss changing scrum masters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Review sprint activities &amp; assignments in detail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Discuss and document questions/concerns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Confirm Final Project presentation Date</a:t>
            </a:r>
            <a:r>
              <a:rPr lang="en-US" sz="2000"/>
              <a:t>/Time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Report Out: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Who is the sprint 8 scrum master?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Questions/Concerns?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Confirm Final Project Review Date/Time</a:t>
            </a:r>
          </a:p>
          <a:p>
            <a:pPr>
              <a:buFont typeface="Wingdings" pitchFamily="2" charset="2"/>
              <a:buChar char="§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29733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Recordings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647704-B32F-5944-B694-EC75B62A5D15}"/>
              </a:ext>
            </a:extLst>
          </p:cNvPr>
          <p:cNvSpPr txBox="1">
            <a:spLocks/>
          </p:cNvSpPr>
          <p:nvPr/>
        </p:nvSpPr>
        <p:spPr>
          <a:xfrm>
            <a:off x="838200" y="1573090"/>
            <a:ext cx="10515600" cy="1257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 that recording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in Blackboard/Zoom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3C4F02D-750A-8D48-895B-3D0101B54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ADC17ED-4369-A04A-86FD-7184DF8BFA70}"/>
              </a:ext>
            </a:extLst>
          </p:cNvPr>
          <p:cNvSpPr/>
          <p:nvPr/>
        </p:nvSpPr>
        <p:spPr>
          <a:xfrm>
            <a:off x="838200" y="283082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000" dirty="0"/>
          </a:p>
          <a:p>
            <a:r>
              <a:rPr lang="en-US" sz="2000" dirty="0"/>
              <a:t>Sound Check… plus Video, and Desktop Sharing check</a:t>
            </a:r>
          </a:p>
        </p:txBody>
      </p:sp>
    </p:spTree>
    <p:extLst>
      <p:ext uri="{BB962C8B-B14F-4D97-AF65-F5344CB8AC3E}">
        <p14:creationId xmlns:p14="http://schemas.microsoft.com/office/powerpoint/2010/main" val="63981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21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and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8 Planning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Team Planning Review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824318-EBFF-384B-BEEF-BA833C049723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470343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Everything is Due Sunday!</a:t>
            </a:r>
          </a:p>
          <a:p>
            <a:pPr marL="0" indent="0">
              <a:buNone/>
            </a:pPr>
            <a:r>
              <a:rPr lang="en-US" sz="2000" dirty="0"/>
              <a:t>Be prepared for sprint 8 planning on Monday</a:t>
            </a:r>
          </a:p>
        </p:txBody>
      </p:sp>
    </p:spTree>
    <p:extLst>
      <p:ext uri="{BB962C8B-B14F-4D97-AF65-F5344CB8AC3E}">
        <p14:creationId xmlns:p14="http://schemas.microsoft.com/office/powerpoint/2010/main" val="3016545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B796F91-2A52-2046-A035-C4F388274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Announcements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6AEF3E-CF05-6B4C-98CD-D985CAA01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050" y="2108200"/>
            <a:ext cx="80899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906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Planning</a:t>
            </a:r>
          </a:p>
        </p:txBody>
      </p:sp>
    </p:spTree>
    <p:extLst>
      <p:ext uri="{BB962C8B-B14F-4D97-AF65-F5344CB8AC3E}">
        <p14:creationId xmlns:p14="http://schemas.microsoft.com/office/powerpoint/2010/main" val="2490849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Sprint 8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Normal class schedule this week with: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Sprint 8 planning Monday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Sprint 7 Demos, Retrospective, and Chapter discussion on Wednesday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Quiz 8 and Lab on Friday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Final Exams start next week with no regular classes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We will be presenting our Final Project during our scheduled Final Exam time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07972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Planning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3492082" y="4266588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9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Review Activities List </a:t>
            </a:r>
          </a:p>
          <a:p>
            <a:pPr marL="0" indent="0" algn="ctr">
              <a:buNone/>
            </a:pPr>
            <a:r>
              <a:rPr lang="en-US" sz="4400" dirty="0">
                <a:latin typeface="+mj-lt"/>
              </a:rPr>
              <a:t>and Assignments</a:t>
            </a:r>
          </a:p>
        </p:txBody>
      </p:sp>
    </p:spTree>
    <p:extLst>
      <p:ext uri="{BB962C8B-B14F-4D97-AF65-F5344CB8AC3E}">
        <p14:creationId xmlns:p14="http://schemas.microsoft.com/office/powerpoint/2010/main" val="3504326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11028</TotalTime>
  <Words>347</Words>
  <Application>Microsoft Macintosh PowerPoint</Application>
  <PresentationFormat>Widescreen</PresentationFormat>
  <Paragraphs>68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Preflight Check List</vt:lpstr>
      <vt:lpstr>Recordings</vt:lpstr>
      <vt:lpstr>PowerPoint Presentation</vt:lpstr>
      <vt:lpstr>Prework</vt:lpstr>
      <vt:lpstr>Announcements</vt:lpstr>
      <vt:lpstr>PowerPoint Presentation</vt:lpstr>
      <vt:lpstr>Sprint 8 Changes</vt:lpstr>
      <vt:lpstr>Scrum Process – Sprint Planning</vt:lpstr>
      <vt:lpstr>PowerPoint Presentation</vt:lpstr>
      <vt:lpstr>Prework For Next Class</vt:lpstr>
      <vt:lpstr>PowerPoint Presentation</vt:lpstr>
      <vt:lpstr>Scrum Team Planning Review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430</cp:revision>
  <dcterms:created xsi:type="dcterms:W3CDTF">2020-08-26T19:34:34Z</dcterms:created>
  <dcterms:modified xsi:type="dcterms:W3CDTF">2022-01-10T02:28:57Z</dcterms:modified>
</cp:coreProperties>
</file>