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1349" r:id="rId2"/>
    <p:sldId id="1509" r:id="rId3"/>
    <p:sldId id="1155" r:id="rId4"/>
    <p:sldId id="1657" r:id="rId5"/>
    <p:sldId id="1578" r:id="rId6"/>
    <p:sldId id="1648" r:id="rId7"/>
    <p:sldId id="1658" r:id="rId8"/>
    <p:sldId id="666" r:id="rId9"/>
    <p:sldId id="1649" r:id="rId10"/>
    <p:sldId id="1490" r:id="rId11"/>
    <p:sldId id="1613" r:id="rId12"/>
    <p:sldId id="1359" r:id="rId13"/>
    <p:sldId id="1647" r:id="rId14"/>
    <p:sldId id="1659" r:id="rId15"/>
    <p:sldId id="1174" r:id="rId16"/>
    <p:sldId id="1414" r:id="rId17"/>
    <p:sldId id="1364" r:id="rId18"/>
    <p:sldId id="1367" r:id="rId19"/>
    <p:sldId id="1366" r:id="rId20"/>
    <p:sldId id="1369" r:id="rId21"/>
    <p:sldId id="1417" r:id="rId22"/>
    <p:sldId id="1422" r:id="rId23"/>
    <p:sldId id="1421" r:id="rId24"/>
    <p:sldId id="1377" r:id="rId25"/>
    <p:sldId id="1617" r:id="rId26"/>
    <p:sldId id="1423" r:id="rId27"/>
    <p:sldId id="1424" r:id="rId28"/>
    <p:sldId id="1378" r:id="rId29"/>
    <p:sldId id="1373" r:id="rId30"/>
    <p:sldId id="1374" r:id="rId31"/>
    <p:sldId id="10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8 Planning – Scrum Team</a:t>
            </a:r>
          </a:p>
        </p:txBody>
      </p:sp>
    </p:spTree>
    <p:extLst>
      <p:ext uri="{BB962C8B-B14F-4D97-AF65-F5344CB8AC3E}">
        <p14:creationId xmlns:p14="http://schemas.microsoft.com/office/powerpoint/2010/main" val="403760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</a:t>
            </a:r>
            <a:r>
              <a:rPr lang="en-US" sz="1800" b="1" u="sng" dirty="0"/>
              <a:t>12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prior to Monday’s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12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having a fully Groomed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275809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Story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 (Monday)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 (skip)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Who will be the Scrum Master and Product Owners for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Do you need to update your story backlog to reflect unexpected results from sprint 7?</a:t>
            </a:r>
          </a:p>
        </p:txBody>
      </p:sp>
    </p:spTree>
    <p:extLst>
      <p:ext uri="{BB962C8B-B14F-4D97-AF65-F5344CB8AC3E}">
        <p14:creationId xmlns:p14="http://schemas.microsoft.com/office/powerpoint/2010/main" val="1810689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Team Capacity, Story Assignment,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for the current sprint by multiplying the number of team members times 12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should be requested/assigned to 1 (preferably) or more team members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Request volunteers (or make assignments) to move the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commits to completing (“done”) the stories in the Sprint backlog. </a:t>
            </a:r>
          </a:p>
          <a:p>
            <a:pPr marL="0" indent="0">
              <a:buNone/>
            </a:pPr>
            <a:r>
              <a:rPr lang="en-US" sz="2000" dirty="0"/>
              <a:t>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an individual and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each individual commit to delivering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 –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 – Scrum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7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in-person Sprint 8 Planning on Monday</a:t>
            </a:r>
          </a:p>
          <a:p>
            <a:pPr marL="0" indent="0">
              <a:buNone/>
            </a:pPr>
            <a:r>
              <a:rPr lang="en-US" sz="2000" dirty="0"/>
              <a:t>... </a:t>
            </a:r>
            <a:r>
              <a:rPr lang="en-US" sz="2000" u="sng" dirty="0"/>
              <a:t>contact me if you will not be there Monday for Sprint 8 Planning (or if you will not be in-person).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2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AEF3E-CF05-6B4C-98CD-D985CAA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08200"/>
            <a:ext cx="808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8 Planning - Class</a:t>
            </a:r>
          </a:p>
        </p:txBody>
      </p:sp>
    </p:spTree>
    <p:extLst>
      <p:ext uri="{BB962C8B-B14F-4D97-AF65-F5344CB8AC3E}">
        <p14:creationId xmlns:p14="http://schemas.microsoft.com/office/powerpoint/2010/main" val="22199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this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next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7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 (Abbreviated)</a:t>
            </a:r>
          </a:p>
        </p:txBody>
      </p:sp>
    </p:spTree>
    <p:extLst>
      <p:ext uri="{BB962C8B-B14F-4D97-AF65-F5344CB8AC3E}">
        <p14:creationId xmlns:p14="http://schemas.microsoft.com/office/powerpoint/2010/main" val="2724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12437</TotalTime>
  <Words>1440</Words>
  <Application>Microsoft Macintosh PowerPoint</Application>
  <PresentationFormat>Widescreen</PresentationFormat>
  <Paragraphs>204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8 Changes</vt:lpstr>
      <vt:lpstr>Scrum Process – Sprint Planning</vt:lpstr>
      <vt:lpstr>PowerPoint Presentation</vt:lpstr>
      <vt:lpstr>Prework For Next Class</vt:lpstr>
      <vt:lpstr>PowerPoint Presentation</vt:lpstr>
      <vt:lpstr>PowerPoint Presentation</vt:lpstr>
      <vt:lpstr>INVEST to Write Good User Stories</vt:lpstr>
      <vt:lpstr>Sprint Planning Goal</vt:lpstr>
      <vt:lpstr>Scrum Process</vt:lpstr>
      <vt:lpstr>Backlog Grooming and Sprint Planning</vt:lpstr>
      <vt:lpstr>Step 1: Priorities &amp; Roles</vt:lpstr>
      <vt:lpstr>Step 2: Epic Backlog Grooming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  <vt:lpstr>Step 4: Sprint Planning</vt:lpstr>
      <vt:lpstr>PowerPoint Presentation</vt:lpstr>
      <vt:lpstr>Step 4: Team Capacity, Story Assignment, and Cut Line</vt:lpstr>
      <vt:lpstr>Step 4: Sprint Planning</vt:lpstr>
      <vt:lpstr>Step 5: Sprint Backlog Commitment</vt:lpstr>
      <vt:lpstr>Step 5: Sprint Backlog Commitment</vt:lpstr>
      <vt:lpstr>Step 6: Celebrate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449</cp:revision>
  <dcterms:created xsi:type="dcterms:W3CDTF">2020-08-26T19:34:34Z</dcterms:created>
  <dcterms:modified xsi:type="dcterms:W3CDTF">2021-12-06T18:52:08Z</dcterms:modified>
</cp:coreProperties>
</file>