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509" r:id="rId3"/>
    <p:sldId id="1155" r:id="rId4"/>
    <p:sldId id="1652" r:id="rId5"/>
    <p:sldId id="1578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changing scrum masters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presentation Date</a:t>
            </a:r>
            <a:r>
              <a:rPr lang="en-US" sz="2000"/>
              <a:t>/Time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8 scrum master?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Questions/Concerns?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Review Date/Time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8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38248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AEF3E-CF05-6B4C-98CD-D985CAA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08200"/>
            <a:ext cx="808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this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next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10775</TotalTime>
  <Words>347</Words>
  <Application>Microsoft Macintosh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8 Changes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432</cp:revision>
  <dcterms:created xsi:type="dcterms:W3CDTF">2020-08-26T19:34:34Z</dcterms:created>
  <dcterms:modified xsi:type="dcterms:W3CDTF">2021-12-06T19:29:10Z</dcterms:modified>
</cp:coreProperties>
</file>