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349" r:id="rId2"/>
    <p:sldId id="1509" r:id="rId3"/>
    <p:sldId id="1467" r:id="rId4"/>
    <p:sldId id="1490" r:id="rId5"/>
    <p:sldId id="1518" r:id="rId6"/>
    <p:sldId id="1618" r:id="rId7"/>
    <p:sldId id="1471" r:id="rId8"/>
    <p:sldId id="1473" r:id="rId9"/>
    <p:sldId id="1474" r:id="rId10"/>
    <p:sldId id="1156" r:id="rId11"/>
    <p:sldId id="1157" r:id="rId12"/>
    <p:sldId id="1221" r:id="rId13"/>
    <p:sldId id="1621" r:id="rId14"/>
    <p:sldId id="1220" r:id="rId15"/>
    <p:sldId id="1468" r:id="rId16"/>
    <p:sldId id="1547" r:id="rId17"/>
    <p:sldId id="1527" r:id="rId18"/>
    <p:sldId id="1462" r:id="rId19"/>
    <p:sldId id="1627" r:id="rId20"/>
    <p:sldId id="1628" r:id="rId21"/>
    <p:sldId id="1619" r:id="rId22"/>
    <p:sldId id="105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0"/>
    <p:restoredTop sz="82561"/>
  </p:normalViewPr>
  <p:slideViewPr>
    <p:cSldViewPr snapToGrid="0" snapToObjects="1">
      <p:cViewPr varScale="1">
        <p:scale>
          <a:sx n="131" d="100"/>
          <a:sy n="131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30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59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29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6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621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9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6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16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D32B-0177-4B34-AE20-6C72705619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08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.xlsx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blog/sprint-review-much-more-just-demo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Presenter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564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give at least one demo of their work during the semester.</a:t>
            </a:r>
          </a:p>
          <a:p>
            <a:pPr marL="0" indent="0">
              <a:buNone/>
            </a:pPr>
            <a:r>
              <a:rPr lang="en-US" sz="2000" dirty="0"/>
              <a:t>Your demo should be 2 to 5 minutes and can include any or all of the following: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your application running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Comment on your implementation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Show the source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Explain how you organized the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Talk about any challenges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You should </a:t>
            </a:r>
            <a:r>
              <a:rPr lang="en-US" sz="2000" u="sng" dirty="0"/>
              <a:t>not</a:t>
            </a:r>
            <a:r>
              <a:rPr lang="en-US" sz="2000" dirty="0"/>
              <a:t> prepare slides or a presentation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**You will also need to complete the Demo assignment in Blackboard.</a:t>
            </a:r>
          </a:p>
        </p:txBody>
      </p:sp>
    </p:spTree>
    <p:extLst>
      <p:ext uri="{BB962C8B-B14F-4D97-AF65-F5344CB8AC3E}">
        <p14:creationId xmlns:p14="http://schemas.microsoft.com/office/powerpoint/2010/main" val="189739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Demo Guidelines – Listener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982"/>
            <a:ext cx="10515600" cy="4522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Everyone will be listening to many demos during the semester.</a:t>
            </a:r>
          </a:p>
          <a:p>
            <a:pPr marL="0" indent="0">
              <a:buNone/>
            </a:pPr>
            <a:r>
              <a:rPr lang="en-US" sz="2000" dirty="0"/>
              <a:t>Your listener responsibilities include: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Actively listening and watching what is being demoed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Come up with a meaningful yet easy to answer question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Ask your question if the presenter does not get sufficient questions from other listeners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Do not ask hard question or attempt to review the presenters code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Clap for the presenter at the end of the demo and thank them for presenting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Optionally follow up with the presenter later if you have what could be more difficult questions or if you have suggestions</a:t>
            </a:r>
          </a:p>
        </p:txBody>
      </p:sp>
    </p:spTree>
    <p:extLst>
      <p:ext uri="{BB962C8B-B14F-4D97-AF65-F5344CB8AC3E}">
        <p14:creationId xmlns:p14="http://schemas.microsoft.com/office/powerpoint/2010/main" val="196753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 – Team</a:t>
            </a:r>
          </a:p>
          <a:p>
            <a:pPr marL="0" indent="0" algn="ctr">
              <a:buNone/>
            </a:pPr>
            <a:endParaRPr lang="en-US" sz="4400" dirty="0">
              <a:latin typeface="+mj-lt"/>
            </a:endParaRP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 your stories and vote on the Best!</a:t>
            </a:r>
          </a:p>
        </p:txBody>
      </p:sp>
    </p:spTree>
    <p:extLst>
      <p:ext uri="{BB962C8B-B14F-4D97-AF65-F5344CB8AC3E}">
        <p14:creationId xmlns:p14="http://schemas.microsoft.com/office/powerpoint/2010/main" val="358194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Demos - Class</a:t>
            </a:r>
          </a:p>
        </p:txBody>
      </p:sp>
    </p:spTree>
    <p:extLst>
      <p:ext uri="{BB962C8B-B14F-4D97-AF65-F5344CB8AC3E}">
        <p14:creationId xmlns:p14="http://schemas.microsoft.com/office/powerpoint/2010/main" val="215786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Retrospective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8792852" y="4857855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4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3F8DA5-673C-EE4B-84E7-D8951508C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BCD2E1-F3D9-114A-BE67-57892EC09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35" y="606735"/>
            <a:ext cx="7515730" cy="564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03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Metrics – Submission Percentage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BBF94A-8793-304B-B7BD-1000C3A99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414324"/>
              </p:ext>
            </p:extLst>
          </p:nvPr>
        </p:nvGraphicFramePr>
        <p:xfrm>
          <a:off x="2549525" y="1601788"/>
          <a:ext cx="7092950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6540500" imgH="3644900" progId="Excel.Sheet.12">
                  <p:embed/>
                </p:oleObj>
              </mc:Choice>
              <mc:Fallback>
                <p:oleObj name="Worksheet" r:id="rId4" imgW="6540500" imgH="3644900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EBBF94A-8793-304B-B7BD-1000C3A995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49525" y="1601788"/>
                        <a:ext cx="7092950" cy="395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14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71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836"/>
            <a:ext cx="10515600" cy="49741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Feedback from Assignments &amp; Reflections: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And there we have it PERFECTION… and Food?!?!?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Great job taking time for yourself and for you families over Thanksgiving!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All assignments are graded and posted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Lot’s of good teaming going on!</a:t>
            </a:r>
          </a:p>
        </p:txBody>
      </p:sp>
    </p:spTree>
    <p:extLst>
      <p:ext uri="{BB962C8B-B14F-4D97-AF65-F5344CB8AC3E}">
        <p14:creationId xmlns:p14="http://schemas.microsoft.com/office/powerpoint/2010/main" val="390440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Class Retrospective Breakout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Start, Stop, Continue for the class: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Continue: What is something specific that is working? Something that we should make sure that we continue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Start: What is something specific that would be nice to do that we are not doing now? Maybe something that you have seen work well for others.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Stop: What is not working or not adding value? Something to stop doing.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Report out questions (Scrum Master):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are two or three start, stop, continue items that you would be willing to share?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Are there ways I could better reward participate in class and on scrum teams?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i="1" dirty="0"/>
              <a:t>What if we finished all sprints on Thursdays instead of Sundays? Or another day of the week?</a:t>
            </a:r>
          </a:p>
          <a:p>
            <a:pPr marL="457200" indent="-457200">
              <a:buFont typeface="+mj-lt"/>
              <a:buAutoNum type="arabicPeriod"/>
            </a:pP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81184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1246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Schedule</a:t>
            </a:r>
          </a:p>
        </p:txBody>
      </p:sp>
    </p:spTree>
    <p:extLst>
      <p:ext uri="{BB962C8B-B14F-4D97-AF65-F5344CB8AC3E}">
        <p14:creationId xmlns:p14="http://schemas.microsoft.com/office/powerpoint/2010/main" val="257749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87D328-D17A-D342-865B-046D360D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Be ready for Quiz 8 on Friday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0864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Review &amp; Demos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7 Retrospective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Sprint 7 Retrospective with Start, Stop, Continue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135236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6</a:t>
            </a:r>
          </a:p>
          <a:p>
            <a:pPr marL="0" indent="0">
              <a:buNone/>
            </a:pPr>
            <a:r>
              <a:rPr lang="en-US" sz="2000" dirty="0"/>
              <a:t>Each team should be prepared to demo “Best Story” and “Random Story”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506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Review &amp; Demos</a:t>
            </a:r>
          </a:p>
        </p:txBody>
      </p:sp>
    </p:spTree>
    <p:extLst>
      <p:ext uri="{BB962C8B-B14F-4D97-AF65-F5344CB8AC3E}">
        <p14:creationId xmlns:p14="http://schemas.microsoft.com/office/powerpoint/2010/main" val="123797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Review &amp; Demo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7294061" y="4837229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6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65BA5C-E186-1B4C-9BF5-C036647E6F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75"/>
          <a:stretch/>
        </p:blipFill>
        <p:spPr>
          <a:xfrm>
            <a:off x="1236258" y="1690688"/>
            <a:ext cx="9250695" cy="4420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2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03D078-08F2-A446-A1E2-1F317544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2" y="1466542"/>
            <a:ext cx="10040066" cy="4843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Sprint Review: Much More Than Just A Demo</a:t>
            </a:r>
          </a:p>
        </p:txBody>
      </p:sp>
      <p:pic>
        <p:nvPicPr>
          <p:cNvPr id="8" name="Picture 7">
            <a:hlinkClick r:id="rId3"/>
            <a:extLst>
              <a:ext uri="{FF2B5EF4-FFF2-40B4-BE49-F238E27FC236}">
                <a16:creationId xmlns:a16="http://schemas.microsoft.com/office/drawing/2014/main" id="{4DDC7272-C5A3-994A-955C-2B2D46B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5875" y="0"/>
            <a:ext cx="2116125" cy="7053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018207E-57AC-E64B-A7B6-E657D64F810B}"/>
              </a:ext>
            </a:extLst>
          </p:cNvPr>
          <p:cNvCxnSpPr>
            <a:cxnSpLocks/>
          </p:cNvCxnSpPr>
          <p:nvPr/>
        </p:nvCxnSpPr>
        <p:spPr>
          <a:xfrm>
            <a:off x="1698170" y="4024682"/>
            <a:ext cx="520451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0B793A-DC48-0A43-A566-64C149D23802}"/>
              </a:ext>
            </a:extLst>
          </p:cNvPr>
          <p:cNvCxnSpPr>
            <a:cxnSpLocks/>
          </p:cNvCxnSpPr>
          <p:nvPr/>
        </p:nvCxnSpPr>
        <p:spPr>
          <a:xfrm>
            <a:off x="3368842" y="3599566"/>
            <a:ext cx="292195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4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1409499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12443</TotalTime>
  <Words>675</Words>
  <Application>Microsoft Macintosh PowerPoint</Application>
  <PresentationFormat>Widescreen</PresentationFormat>
  <Paragraphs>97</Paragraphs>
  <Slides>22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 Theme</vt:lpstr>
      <vt:lpstr>Worksheet</vt:lpstr>
      <vt:lpstr>Preflight Check List</vt:lpstr>
      <vt:lpstr>Recordings</vt:lpstr>
      <vt:lpstr>PowerPoint Presentation</vt:lpstr>
      <vt:lpstr>Prework For Next Class</vt:lpstr>
      <vt:lpstr>PowerPoint Presentation</vt:lpstr>
      <vt:lpstr>Scrum Process – Sprint Review &amp; Demo</vt:lpstr>
      <vt:lpstr>Sprint Review: Much More Than Just A Demo</vt:lpstr>
      <vt:lpstr>Sprint Review: Much More Than Just A Demo</vt:lpstr>
      <vt:lpstr>PowerPoint Presentation</vt:lpstr>
      <vt:lpstr>Demo Guidelines – Presenter </vt:lpstr>
      <vt:lpstr>Demo Guidelines – Listener </vt:lpstr>
      <vt:lpstr>PowerPoint Presentation</vt:lpstr>
      <vt:lpstr>PowerPoint Presentation</vt:lpstr>
      <vt:lpstr>Scrum Process – Sprint Retrospective</vt:lpstr>
      <vt:lpstr>PowerPoint Presentation</vt:lpstr>
      <vt:lpstr>Metrics – Submission Percentage</vt:lpstr>
      <vt:lpstr>Class Retrospective</vt:lpstr>
      <vt:lpstr>Class Retrospective Breakout</vt:lpstr>
      <vt:lpstr>PowerPoint Presentation</vt:lpstr>
      <vt:lpstr>PowerPoint Presentation</vt:lpstr>
      <vt:lpstr>Prework For Next Class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451</cp:revision>
  <dcterms:created xsi:type="dcterms:W3CDTF">2020-08-26T19:34:34Z</dcterms:created>
  <dcterms:modified xsi:type="dcterms:W3CDTF">2021-12-08T19:43:12Z</dcterms:modified>
</cp:coreProperties>
</file>