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479" r:id="rId2"/>
    <p:sldId id="1509" r:id="rId3"/>
    <p:sldId id="1511" r:id="rId4"/>
    <p:sldId id="1197" r:id="rId5"/>
    <p:sldId id="1198" r:id="rId6"/>
    <p:sldId id="1512" r:id="rId7"/>
    <p:sldId id="1513" r:id="rId8"/>
    <p:sldId id="1128" r:id="rId9"/>
    <p:sldId id="1196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82395"/>
  </p:normalViewPr>
  <p:slideViewPr>
    <p:cSldViewPr snapToGrid="0" snapToObjects="1">
      <p:cViewPr varScale="1">
        <p:scale>
          <a:sx n="141" d="100"/>
          <a:sy n="141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Load Polls… check</a:t>
            </a:r>
          </a:p>
          <a:p>
            <a:endParaRPr lang="en-US" sz="2000" dirty="0"/>
          </a:p>
          <a:p>
            <a:r>
              <a:rPr lang="en-US" sz="2000" dirty="0"/>
              <a:t>Sound Check… plus Video, and Desktop Sharing…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Scrum Team Review, Discord Setup, and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7818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6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with microphone for teaming and programming together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Assignments, and Syllabus </a:t>
            </a:r>
          </a:p>
        </p:txBody>
      </p:sp>
    </p:spTree>
    <p:extLst>
      <p:ext uri="{BB962C8B-B14F-4D97-AF65-F5344CB8AC3E}">
        <p14:creationId xmlns:p14="http://schemas.microsoft.com/office/powerpoint/2010/main" val="18714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Suggestion: Don’t forget to take screenshots when completing Tools of the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“Computer Science Illuminated” chapter 11 File Systems and Directories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Reminder: All Friday session are fully remote. </a:t>
            </a:r>
          </a:p>
        </p:txBody>
      </p:sp>
    </p:spTree>
    <p:extLst>
      <p:ext uri="{BB962C8B-B14F-4D97-AF65-F5344CB8AC3E}">
        <p14:creationId xmlns:p14="http://schemas.microsoft.com/office/powerpoint/2010/main" val="6801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Breakout: Scrum Team Review, Planning, and Discord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505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1 Planning Review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sure everyone has a Discord account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a Discord server (with your team name if possible) and granting access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 in Discord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Out: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team name? Who is your Scrum Master?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have your Discord server set up?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two questions or concerns relating to our sprint 1 activities list, sprint 1 assignments, and/or our class syllabus?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445</Words>
  <Application>Microsoft Macintosh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Planning</vt:lpstr>
      <vt:lpstr>PowerPoint Presentation</vt:lpstr>
      <vt:lpstr>Prework For Next Class</vt:lpstr>
      <vt:lpstr>Breakout: Scrum Team Review, Planning, and Discord Setup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348</cp:revision>
  <dcterms:created xsi:type="dcterms:W3CDTF">2020-08-26T19:34:34Z</dcterms:created>
  <dcterms:modified xsi:type="dcterms:W3CDTF">2022-01-12T19:52:17Z</dcterms:modified>
</cp:coreProperties>
</file>