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1479" r:id="rId2"/>
    <p:sldId id="1510" r:id="rId3"/>
    <p:sldId id="1512" r:id="rId4"/>
    <p:sldId id="1511" r:id="rId5"/>
    <p:sldId id="1198" r:id="rId6"/>
    <p:sldId id="1513" r:id="rId7"/>
    <p:sldId id="1514" r:id="rId8"/>
    <p:sldId id="1128" r:id="rId9"/>
    <p:sldId id="1515" r:id="rId10"/>
    <p:sldId id="10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5"/>
    <p:restoredTop sz="82497"/>
  </p:normalViewPr>
  <p:slideViewPr>
    <p:cSldViewPr snapToGrid="0" snapToObjects="1">
      <p:cViewPr varScale="1">
        <p:scale>
          <a:sx n="141" d="100"/>
          <a:sy n="141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2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6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99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342" y="5148470"/>
            <a:ext cx="3897516" cy="14924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503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Sharing… check</a:t>
            </a:r>
          </a:p>
          <a:p>
            <a:endParaRPr lang="en-US" sz="2000" dirty="0"/>
          </a:p>
          <a:p>
            <a:r>
              <a:rPr lang="en-US" sz="2000" dirty="0"/>
              <a:t>Load Polls… check</a:t>
            </a:r>
          </a:p>
        </p:txBody>
      </p:sp>
    </p:spTree>
    <p:extLst>
      <p:ext uri="{BB962C8B-B14F-4D97-AF65-F5344CB8AC3E}">
        <p14:creationId xmlns:p14="http://schemas.microsoft.com/office/powerpoint/2010/main" val="170088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788"/>
            <a:ext cx="10515600" cy="36164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1 Planning (continued)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Breakout: Scrum Team Review, Discord Setup, and Planning Review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146AE3-F375-D44B-9A10-042636A9D17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278181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6 prior to next class</a:t>
            </a:r>
          </a:p>
          <a:p>
            <a:pPr marL="0" indent="0">
              <a:buNone/>
            </a:pPr>
            <a:r>
              <a:rPr lang="en-US" sz="2000" dirty="0"/>
              <a:t>Be ready to test your scrum team discussion capabilities with your team Discord server*</a:t>
            </a:r>
          </a:p>
          <a:p>
            <a:pPr marL="0" indent="0">
              <a:buNone/>
            </a:pPr>
            <a:r>
              <a:rPr lang="en-US" sz="2000" dirty="0"/>
              <a:t>Get your headset (that includes a microphone) for teaming and programming together activities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139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Polling – Sprint Progress</a:t>
            </a:r>
          </a:p>
        </p:txBody>
      </p:sp>
    </p:spTree>
    <p:extLst>
      <p:ext uri="{BB962C8B-B14F-4D97-AF65-F5344CB8AC3E}">
        <p14:creationId xmlns:p14="http://schemas.microsoft.com/office/powerpoint/2010/main" val="108505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1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List,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Assignments, and Syllabus </a:t>
            </a:r>
          </a:p>
        </p:txBody>
      </p:sp>
    </p:spTree>
    <p:extLst>
      <p:ext uri="{BB962C8B-B14F-4D97-AF65-F5344CB8AC3E}">
        <p14:creationId xmlns:p14="http://schemas.microsoft.com/office/powerpoint/2010/main" val="187143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Prior to our next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10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Suggestion: Don’t forget to take screenshots when completing Tools of the Trade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your Scrum Team review and report out of “Object-Oriented Programming Concepts and Practices”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Reminder: All Friday session are fully remote. </a:t>
            </a:r>
          </a:p>
        </p:txBody>
      </p:sp>
    </p:spTree>
    <p:extLst>
      <p:ext uri="{BB962C8B-B14F-4D97-AF65-F5344CB8AC3E}">
        <p14:creationId xmlns:p14="http://schemas.microsoft.com/office/powerpoint/2010/main" val="68016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Breakout: Scrum Team Review, Planning, and Discord Setup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505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Scrum Team Members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Sprint 1 Planning Review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up your scrum team Discord server by: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sure everyone has a Discord account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 up a Discord server (with your team name if possible) and granting access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audio, video, and desktop sharing in Discord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 Out: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your team name? Who is your Scrum Master?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you have your Discord server set up?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top two questions or concerns relating to our sprint 1 activities list, sprint 1 assignments, and/or our class syllabus?</a:t>
            </a:r>
          </a:p>
        </p:txBody>
      </p:sp>
    </p:spTree>
    <p:extLst>
      <p:ext uri="{BB962C8B-B14F-4D97-AF65-F5344CB8AC3E}">
        <p14:creationId xmlns:p14="http://schemas.microsoft.com/office/powerpoint/2010/main" val="275758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7265</TotalTime>
  <Words>433</Words>
  <Application>Microsoft Macintosh PowerPoint</Application>
  <PresentationFormat>Widescreen</PresentationFormat>
  <Paragraphs>63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For Next Class</vt:lpstr>
      <vt:lpstr>PowerPoint Presentation</vt:lpstr>
      <vt:lpstr>Scrum Process – Sprint Planning</vt:lpstr>
      <vt:lpstr>PowerPoint Presentation</vt:lpstr>
      <vt:lpstr>Prework For Next Class</vt:lpstr>
      <vt:lpstr>Breakout: Scrum Team Review, Planning, and Discord Setup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348</cp:revision>
  <dcterms:created xsi:type="dcterms:W3CDTF">2020-08-26T19:34:34Z</dcterms:created>
  <dcterms:modified xsi:type="dcterms:W3CDTF">2022-01-12T21:25:23Z</dcterms:modified>
</cp:coreProperties>
</file>