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1521" r:id="rId2"/>
    <p:sldId id="1529" r:id="rId3"/>
    <p:sldId id="1536" r:id="rId4"/>
    <p:sldId id="1442" r:id="rId5"/>
    <p:sldId id="1441" r:id="rId6"/>
    <p:sldId id="1206" r:id="rId7"/>
    <p:sldId id="1542" r:id="rId8"/>
    <p:sldId id="1539" r:id="rId9"/>
    <p:sldId id="1450" r:id="rId10"/>
    <p:sldId id="1451" r:id="rId11"/>
    <p:sldId id="1541" r:id="rId12"/>
    <p:sldId id="1538" r:id="rId13"/>
    <p:sldId id="1540" r:id="rId14"/>
    <p:sldId id="10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37"/>
    <p:restoredTop sz="82504"/>
  </p:normalViewPr>
  <p:slideViewPr>
    <p:cSldViewPr snapToGrid="0" snapToObjects="1">
      <p:cViewPr varScale="1">
        <p:scale>
          <a:sx n="185" d="100"/>
          <a:sy n="185" d="100"/>
        </p:scale>
        <p:origin x="2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5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Object-Oriented Programming is the best way we know to reuse other people’s code.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8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342" y="5148470"/>
            <a:ext cx="3897516" cy="14924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43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74869B-692C-734E-AF78-BEDD2C2CD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95450"/>
            <a:ext cx="11049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0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B522C-9CD2-F947-8C93-BD02F0CF6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95450"/>
            <a:ext cx="11049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Friday class is all virtual.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15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mostly complete with activity 16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working together on Lab 1 in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5902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1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quiz 1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1112966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Checklist (continued)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1431533"/>
            <a:ext cx="107816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Load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Set Camera, Microphone, and Speakers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Share Desktop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… review that recordings are opportunistic and automatically available in Blackboard/Zoom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343311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Discussion on Object-Oriented Programming Concepts &amp; Practices (continued)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1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42857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 class Monday due to the Labor Day holiday. Have a great holiday!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Wednesday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13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u="sng" dirty="0"/>
              <a:t>Be certain that you have completed “Object-Oriented Programming Concepts &amp; Practices”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continued Breakout Discussion on OOP Concepts &amp; Practices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Attempt to install Microsoft OpenJDK… preferably using a Pack Manger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1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Reminder: Your initial Discussion 1 post was due Sunday.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595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Polling – Sprint Progress</a:t>
            </a:r>
          </a:p>
        </p:txBody>
      </p:sp>
    </p:spTree>
    <p:extLst>
      <p:ext uri="{BB962C8B-B14F-4D97-AF65-F5344CB8AC3E}">
        <p14:creationId xmlns:p14="http://schemas.microsoft.com/office/powerpoint/2010/main" val="369178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Discussion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Object-Oriented Programming Concepts &amp; Practices: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chapter topics while the presenter summarizes the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Classes and Objects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Properties (member variables) &amp; Methods (member functions)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Encapsulation (information hiding)… Can it protect data from hackers?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Inheritance (abstraction)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Polymorphism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Composition &amp; Aggregation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</p:txBody>
      </p:sp>
    </p:spTree>
    <p:extLst>
      <p:ext uri="{BB962C8B-B14F-4D97-AF65-F5344CB8AC3E}">
        <p14:creationId xmlns:p14="http://schemas.microsoft.com/office/powerpoint/2010/main" val="378995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Quiz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Quiz Expectations include: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use any naturally available documentation including books, notes, and web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</a:t>
            </a:r>
            <a:r>
              <a:rPr lang="en-US" sz="2000" u="sng" dirty="0"/>
              <a:t>not</a:t>
            </a:r>
            <a:r>
              <a:rPr lang="en-US" sz="2000" dirty="0"/>
              <a:t> use quiz specific content like question banks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quiz is an individual assignment so asking others would be inappropriate**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are welcome to ask me questions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**General topic conversations are encouraged… plus in class “Phone a Friend” sessions are fine.</a:t>
            </a:r>
          </a:p>
        </p:txBody>
      </p:sp>
    </p:spTree>
    <p:extLst>
      <p:ext uri="{BB962C8B-B14F-4D97-AF65-F5344CB8AC3E}">
        <p14:creationId xmlns:p14="http://schemas.microsoft.com/office/powerpoint/2010/main" val="49418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Quiz 1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“Phone a Friend”</a:t>
            </a:r>
          </a:p>
        </p:txBody>
      </p:sp>
    </p:spTree>
    <p:extLst>
      <p:ext uri="{BB962C8B-B14F-4D97-AF65-F5344CB8AC3E}">
        <p14:creationId xmlns:p14="http://schemas.microsoft.com/office/powerpoint/2010/main" val="159891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70609E-C39B-FA4C-AAF2-5B69267A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88" y="1825243"/>
            <a:ext cx="11429223" cy="320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7389</TotalTime>
  <Words>500</Words>
  <Application>Microsoft Macintosh PowerPoint</Application>
  <PresentationFormat>Widescreen</PresentationFormat>
  <Paragraphs>86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Preflight Checklist</vt:lpstr>
      <vt:lpstr>Preflight Checklist (continued)</vt:lpstr>
      <vt:lpstr>PowerPoint Presentation</vt:lpstr>
      <vt:lpstr>Prework</vt:lpstr>
      <vt:lpstr>PowerPoint Presentation</vt:lpstr>
      <vt:lpstr>Breakout Discussion (continued)</vt:lpstr>
      <vt:lpstr>Quiz Expectations</vt:lpstr>
      <vt:lpstr>PowerPoint Presentation</vt:lpstr>
      <vt:lpstr>PowerPoint Presentation</vt:lpstr>
      <vt:lpstr>PowerPoint Presentation</vt:lpstr>
      <vt:lpstr>PowerPoint Presentation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351</cp:revision>
  <dcterms:created xsi:type="dcterms:W3CDTF">2020-08-26T19:34:34Z</dcterms:created>
  <dcterms:modified xsi:type="dcterms:W3CDTF">2022-01-19T18:48:22Z</dcterms:modified>
</cp:coreProperties>
</file>