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543" r:id="rId2"/>
    <p:sldId id="1544" r:id="rId3"/>
    <p:sldId id="1549" r:id="rId4"/>
    <p:sldId id="1550" r:id="rId5"/>
    <p:sldId id="1551" r:id="rId6"/>
    <p:sldId id="1552" r:id="rId7"/>
    <p:sldId id="1553" r:id="rId8"/>
    <p:sldId id="1554" r:id="rId9"/>
    <p:sldId id="1555" r:id="rId10"/>
    <p:sldId id="1556" r:id="rId11"/>
    <p:sldId id="1557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5"/>
    <p:restoredTop sz="82506"/>
  </p:normalViewPr>
  <p:slideViewPr>
    <p:cSldViewPr snapToGrid="0" snapToObjects="1">
      <p:cViewPr varScale="1">
        <p:scale>
          <a:sx n="130" d="100"/>
          <a:sy n="130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586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8929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49904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 (continued)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1431533"/>
            <a:ext cx="10781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Camera, Microphone, and Speakers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review that recordings are opportunistic and automatically available in Blackboard/Zoom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72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2 Planning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Demo Schedule for Wednesday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511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321548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625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Breakout Discussion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be a little easier since we don’t have a holiday during the sprint</a:t>
            </a:r>
          </a:p>
        </p:txBody>
      </p:sp>
    </p:spTree>
    <p:extLst>
      <p:ext uri="{BB962C8B-B14F-4D97-AF65-F5344CB8AC3E}">
        <p14:creationId xmlns:p14="http://schemas.microsoft.com/office/powerpoint/2010/main" val="393440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49694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257919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356</Words>
  <Application>Microsoft Macintosh PowerPoint</Application>
  <PresentationFormat>Widescreen</PresentationFormat>
  <Paragraphs>57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Checklist</vt:lpstr>
      <vt:lpstr>Preflight Checklist (continued)</vt:lpstr>
      <vt:lpstr>PowerPoint Presentation</vt:lpstr>
      <vt:lpstr>Prework For Today</vt:lpstr>
      <vt:lpstr>PowerPoint Presentation</vt:lpstr>
      <vt:lpstr>Sprint Planning</vt:lpstr>
      <vt:lpstr>Scrum Process – Sprint Planning</vt:lpstr>
      <vt:lpstr>PowerPoint Presentation</vt:lpstr>
      <vt:lpstr>Scrum Team Planning Review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354</cp:revision>
  <dcterms:created xsi:type="dcterms:W3CDTF">2020-08-26T19:34:34Z</dcterms:created>
  <dcterms:modified xsi:type="dcterms:W3CDTF">2022-01-24T17:25:38Z</dcterms:modified>
</cp:coreProperties>
</file>