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155" r:id="rId2"/>
    <p:sldId id="1562" r:id="rId3"/>
    <p:sldId id="1566" r:id="rId4"/>
    <p:sldId id="1563" r:id="rId5"/>
    <p:sldId id="1234" r:id="rId6"/>
    <p:sldId id="1564" r:id="rId7"/>
    <p:sldId id="1565" r:id="rId8"/>
    <p:sldId id="1567" r:id="rId9"/>
    <p:sldId id="1229" r:id="rId10"/>
    <p:sldId id="1568" r:id="rId11"/>
    <p:sldId id="1109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Anybody else wonder how the simple text file remains the standard for building some of the most complex creations in the world?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8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Anybody else wonder how the simple text file remains the standard for building some of the most complex creations in the world?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6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Object-Oriented Programming?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HelloWorldGUI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</a:t>
            </a:r>
            <a:r>
              <a:rPr lang="en-US" sz="2000" dirty="0" err="1"/>
              <a:t>OvalDrawLite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Patterns (if time allows)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Discussion 2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12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Patterns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Discussion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Patterns</a:t>
            </a:r>
          </a:p>
          <a:p>
            <a:r>
              <a:rPr lang="en-US" sz="2000" dirty="0"/>
              <a:t>Be prepared for Breakout Session: Discussion 2</a:t>
            </a:r>
          </a:p>
        </p:txBody>
      </p:sp>
    </p:spTree>
    <p:extLst>
      <p:ext uri="{BB962C8B-B14F-4D97-AF65-F5344CB8AC3E}">
        <p14:creationId xmlns:p14="http://schemas.microsoft.com/office/powerpoint/2010/main" val="52106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New Activity in Activity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Inserted new Activity 6: Review Basic Git Commands</a:t>
            </a:r>
          </a:p>
        </p:txBody>
      </p:sp>
    </p:spTree>
    <p:extLst>
      <p:ext uri="{BB962C8B-B14F-4D97-AF65-F5344CB8AC3E}">
        <p14:creationId xmlns:p14="http://schemas.microsoft.com/office/powerpoint/2010/main" val="268179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Why Object-Oriented Programming?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changed in the 1990s that made OOP prevalent and necessary? </a:t>
            </a:r>
          </a:p>
        </p:txBody>
      </p:sp>
    </p:spTree>
    <p:extLst>
      <p:ext uri="{BB962C8B-B14F-4D97-AF65-F5344CB8AC3E}">
        <p14:creationId xmlns:p14="http://schemas.microsoft.com/office/powerpoint/2010/main" val="3274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What was Graphical User Interface (GUI) programming like before OOP?</a:t>
            </a:r>
          </a:p>
        </p:txBody>
      </p:sp>
    </p:spTree>
    <p:extLst>
      <p:ext uri="{BB962C8B-B14F-4D97-AF65-F5344CB8AC3E}">
        <p14:creationId xmlns:p14="http://schemas.microsoft.com/office/powerpoint/2010/main" val="8488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Programming Together with HelloWorldGUI Java</a:t>
            </a:r>
          </a:p>
        </p:txBody>
      </p:sp>
    </p:spTree>
    <p:extLst>
      <p:ext uri="{BB962C8B-B14F-4D97-AF65-F5344CB8AC3E}">
        <p14:creationId xmlns:p14="http://schemas.microsoft.com/office/powerpoint/2010/main" val="20740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 with </a:t>
            </a:r>
            <a:r>
              <a:rPr lang="en-US" sz="3600" dirty="0" err="1"/>
              <a:t>OvalDrawLite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Activities: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Clone or Pull example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</a:t>
            </a:r>
            <a:r>
              <a:rPr lang="en-US" sz="2000" dirty="0" err="1"/>
              <a:t>OvalDrawLite</a:t>
            </a:r>
            <a:r>
              <a:rPr lang="en-US" sz="2000" dirty="0"/>
              <a:t> to working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Compile and execute </a:t>
            </a:r>
            <a:r>
              <a:rPr lang="en-US" sz="2000" dirty="0" err="1"/>
              <a:t>OvalDrawLite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</a:t>
            </a:r>
            <a:r>
              <a:rPr lang="en-US" sz="2000" dirty="0" err="1"/>
              <a:t>OvalDrawLite</a:t>
            </a:r>
            <a:r>
              <a:rPr lang="en-US" sz="2000" dirty="0"/>
              <a:t> code in detail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 the color of the oval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30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69D26-CBDD-6947-9C8C-B92E258A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98" y="1308516"/>
            <a:ext cx="2939603" cy="44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93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OOP Patterns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book”, what is GOF, and which Pattern is the most important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Singleton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Factory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Delegation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8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385</Words>
  <Application>Microsoft Macintosh PowerPoint</Application>
  <PresentationFormat>Widescreen</PresentationFormat>
  <Paragraphs>63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Prework for Today</vt:lpstr>
      <vt:lpstr>New Activity in Activity List</vt:lpstr>
      <vt:lpstr>Why Object-Oriented Programming?</vt:lpstr>
      <vt:lpstr>What was Graphical User Interface (GUI) programming like before OOP?</vt:lpstr>
      <vt:lpstr>Programming Together with HelloWorldGUI Java</vt:lpstr>
      <vt:lpstr>Programming Together with OvalDrawLite</vt:lpstr>
      <vt:lpstr>Design Patterns</vt:lpstr>
      <vt:lpstr>Breakout Session: OOP Patterns (as time allows)</vt:lpstr>
      <vt:lpstr>Prework for Next Class</vt:lpstr>
      <vt:lpstr>Breakout Session: Discussion 2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358</cp:revision>
  <dcterms:created xsi:type="dcterms:W3CDTF">2020-08-26T19:34:34Z</dcterms:created>
  <dcterms:modified xsi:type="dcterms:W3CDTF">2022-01-28T18:33:16Z</dcterms:modified>
</cp:coreProperties>
</file>