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555" r:id="rId2"/>
    <p:sldId id="1570" r:id="rId3"/>
    <p:sldId id="1473" r:id="rId4"/>
    <p:sldId id="1234" r:id="rId5"/>
    <p:sldId id="1235" r:id="rId6"/>
    <p:sldId id="1236" r:id="rId7"/>
    <p:sldId id="1237" r:id="rId8"/>
    <p:sldId id="1238" r:id="rId9"/>
    <p:sldId id="1239" r:id="rId10"/>
    <p:sldId id="1240" r:id="rId11"/>
    <p:sldId id="1249" r:id="rId12"/>
    <p:sldId id="1250" r:id="rId13"/>
    <p:sldId id="1241" r:id="rId14"/>
    <p:sldId id="1251" r:id="rId15"/>
    <p:sldId id="1242" r:id="rId16"/>
    <p:sldId id="1571" r:id="rId17"/>
    <p:sldId id="1568" r:id="rId18"/>
    <p:sldId id="1488" r:id="rId19"/>
    <p:sldId id="10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9"/>
    <p:restoredTop sz="82450"/>
  </p:normalViewPr>
  <p:slideViewPr>
    <p:cSldViewPr snapToGrid="0" snapToObjects="1">
      <p:cViewPr varScale="1">
        <p:scale>
          <a:sx n="130" d="100"/>
          <a:sy n="130" d="100"/>
        </p:scale>
        <p:origin x="2160"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07751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27892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329942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168948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89028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98617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0553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68102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1/31/22</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1/31/22</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utf-8.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77236"/>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for Today</a:t>
            </a:r>
          </a:p>
          <a:p>
            <a:pPr marL="457200" indent="-457200">
              <a:buFont typeface="+mj-lt"/>
              <a:buAutoNum type="arabicPeriod"/>
            </a:pPr>
            <a:r>
              <a:rPr lang="en-US" sz="2000" dirty="0"/>
              <a:t>Progress Polling including “HelloWorld Plus for the Web”</a:t>
            </a:r>
          </a:p>
          <a:p>
            <a:pPr marL="457200" indent="-457200">
              <a:buFont typeface="+mj-lt"/>
              <a:buAutoNum type="arabicPeriod"/>
            </a:pPr>
            <a:r>
              <a:rPr lang="en-US" sz="2000" dirty="0"/>
              <a:t>The Humble Text File: A story of Numbering Systems and Representation</a:t>
            </a:r>
          </a:p>
          <a:p>
            <a:pPr marL="457200" indent="-457200">
              <a:buFont typeface="+mj-lt"/>
              <a:buAutoNum type="arabicPeriod"/>
            </a:pPr>
            <a:r>
              <a:rPr lang="en-US" sz="2000" dirty="0"/>
              <a:t>Breakout Session: Binary Values and Numbering Systems</a:t>
            </a:r>
          </a:p>
          <a:p>
            <a:pPr marL="457200" indent="-457200">
              <a:buFont typeface="+mj-lt"/>
              <a:buAutoNum type="arabicPeriod"/>
            </a:pPr>
            <a:r>
              <a:rPr lang="en-US" sz="2000" dirty="0"/>
              <a:t>Prework for Next Class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Rectangle 4">
            <a:extLst>
              <a:ext uri="{FF2B5EF4-FFF2-40B4-BE49-F238E27FC236}">
                <a16:creationId xmlns:a16="http://schemas.microsoft.com/office/drawing/2014/main" id="{397C5844-2DDE-BE4F-B8CF-74D2DD30EB95}"/>
              </a:ext>
            </a:extLst>
          </p:cNvPr>
          <p:cNvSpPr/>
          <p:nvPr/>
        </p:nvSpPr>
        <p:spPr>
          <a:xfrm>
            <a:off x="838200" y="5516584"/>
            <a:ext cx="10761072" cy="646331"/>
          </a:xfrm>
          <a:prstGeom prst="rect">
            <a:avLst/>
          </a:prstGeom>
        </p:spPr>
        <p:txBody>
          <a:bodyPr wrap="square">
            <a:spAutoFit/>
          </a:bodyPr>
          <a:lstStyle/>
          <a:p>
            <a:r>
              <a:rPr lang="en-US" dirty="0"/>
              <a:t>Discussion &amp; Questions welcome at any time but please be present with no phones or email during our time together</a:t>
            </a:r>
          </a:p>
        </p:txBody>
      </p:sp>
    </p:spTree>
    <p:extLst>
      <p:ext uri="{BB962C8B-B14F-4D97-AF65-F5344CB8AC3E}">
        <p14:creationId xmlns:p14="http://schemas.microsoft.com/office/powerpoint/2010/main" val="368209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b="1" i="1"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The Humble Text File</a:t>
            </a:r>
            <a:br>
              <a:rPr lang="en-US" sz="4800" dirty="0"/>
            </a:br>
            <a:br>
              <a:rPr lang="en-US" sz="4800" dirty="0"/>
            </a:br>
            <a:r>
              <a:rPr lang="en-US" sz="4800" dirty="0"/>
              <a:t>Do you see how this relates to Numbering Systems and Representation?</a:t>
            </a:r>
          </a:p>
        </p:txBody>
      </p:sp>
    </p:spTree>
    <p:extLst>
      <p:ext uri="{BB962C8B-B14F-4D97-AF65-F5344CB8AC3E}">
        <p14:creationId xmlns:p14="http://schemas.microsoft.com/office/powerpoint/2010/main" val="108289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for Next Class</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1631216"/>
          </a:xfrm>
          <a:prstGeom prst="rect">
            <a:avLst/>
          </a:prstGeom>
        </p:spPr>
        <p:txBody>
          <a:bodyPr wrap="square">
            <a:spAutoFit/>
          </a:bodyPr>
          <a:lstStyle/>
          <a:p>
            <a:r>
              <a:rPr lang="en-US" sz="2000" dirty="0"/>
              <a:t>Complete through activity 13 prior to next class</a:t>
            </a:r>
          </a:p>
          <a:p>
            <a:r>
              <a:rPr lang="en-US" sz="2000" dirty="0"/>
              <a:t>Start ““HelloWorldPlus with Pictures”” </a:t>
            </a:r>
          </a:p>
          <a:p>
            <a:endParaRPr lang="en-US" sz="2000" dirty="0"/>
          </a:p>
          <a:p>
            <a:r>
              <a:rPr lang="en-US" sz="2000" dirty="0"/>
              <a:t>Be prepared for Breakout Session: Data Representation</a:t>
            </a:r>
          </a:p>
          <a:p>
            <a:r>
              <a:rPr lang="en-US" sz="2000" dirty="0"/>
              <a:t>Be prepared for Quiz 2</a:t>
            </a:r>
          </a:p>
        </p:txBody>
      </p:sp>
    </p:spTree>
    <p:extLst>
      <p:ext uri="{BB962C8B-B14F-4D97-AF65-F5344CB8AC3E}">
        <p14:creationId xmlns:p14="http://schemas.microsoft.com/office/powerpoint/2010/main" val="21894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Breakout Session: Binary Values and Numbering Systems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topics below:</a:t>
            </a:r>
            <a:endParaRPr lang="en-US" sz="1600" dirty="0"/>
          </a:p>
          <a:p>
            <a:pPr marL="800100" lvl="1" indent="-342900">
              <a:buFont typeface="+mj-lt"/>
              <a:buAutoNum type="alphaLcParenR"/>
            </a:pPr>
            <a:r>
              <a:rPr lang="en-US" sz="1600" dirty="0"/>
              <a:t>Numbers and Computing </a:t>
            </a:r>
          </a:p>
          <a:p>
            <a:pPr marL="800100" lvl="1" indent="-342900">
              <a:buFont typeface="+mj-lt"/>
              <a:buAutoNum type="alphaLcParenR"/>
            </a:pPr>
            <a:r>
              <a:rPr lang="en-US" sz="1600" dirty="0"/>
              <a:t>Positional Notation</a:t>
            </a:r>
          </a:p>
          <a:p>
            <a:pPr marL="800100" lvl="1" indent="-342900">
              <a:buFont typeface="+mj-lt"/>
              <a:buAutoNum type="alphaLcParenR"/>
            </a:pPr>
            <a:r>
              <a:rPr lang="en-US" sz="1600" dirty="0"/>
              <a:t>Binary, Octal, and Hexadecimal</a:t>
            </a:r>
          </a:p>
          <a:p>
            <a:pPr marL="800100" lvl="1" indent="-342900">
              <a:buFont typeface="+mj-lt"/>
              <a:buAutoNum type="alphaLcParenR"/>
            </a:pPr>
            <a:r>
              <a:rPr lang="en-US" sz="1600" dirty="0"/>
              <a:t>Bit, Byte, Word</a:t>
            </a:r>
          </a:p>
          <a:p>
            <a:pPr marL="800100" lvl="1" indent="-342900">
              <a:buFont typeface="+mj-lt"/>
              <a:buAutoNum type="alphaLcParenR"/>
            </a:pPr>
            <a:r>
              <a:rPr lang="en-US" sz="1600" dirty="0"/>
              <a:t>Why Hex? How does this relate to files?</a:t>
            </a:r>
          </a:p>
          <a:p>
            <a:pPr marL="800100" lvl="1" indent="-342900">
              <a:buFont typeface="+mj-lt"/>
              <a:buAutoNum type="alphaLcParenR"/>
            </a:pPr>
            <a:r>
              <a:rPr lang="en-US" sz="1600" dirty="0"/>
              <a:t>How should we convert numbers on quizzes and labs?</a:t>
            </a:r>
          </a:p>
          <a:p>
            <a:pPr marL="342900" indent="-342900">
              <a:buFont typeface="+mj-lt"/>
              <a:buAutoNum type="arabicPeriod"/>
            </a:pPr>
            <a:r>
              <a:rPr lang="en-US" sz="2000" dirty="0"/>
              <a:t>Team sits back, relaxes, and acknowledges the bravery and dedication of the presenter</a:t>
            </a:r>
          </a:p>
        </p:txBody>
      </p:sp>
    </p:spTree>
    <p:extLst>
      <p:ext uri="{BB962C8B-B14F-4D97-AF65-F5344CB8AC3E}">
        <p14:creationId xmlns:p14="http://schemas.microsoft.com/office/powerpoint/2010/main" val="244484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for Today</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1323439"/>
          </a:xfrm>
          <a:prstGeom prst="rect">
            <a:avLst/>
          </a:prstGeom>
        </p:spPr>
        <p:txBody>
          <a:bodyPr wrap="square">
            <a:spAutoFit/>
          </a:bodyPr>
          <a:lstStyle/>
          <a:p>
            <a:r>
              <a:rPr lang="en-US" sz="2000" dirty="0"/>
              <a:t>Complete through activity 11 prior to next class</a:t>
            </a:r>
          </a:p>
          <a:p>
            <a:r>
              <a:rPr lang="en-US" sz="2000" dirty="0"/>
              <a:t>Complete Programming Together with “HelloWorld Plus for the Web” </a:t>
            </a:r>
          </a:p>
          <a:p>
            <a:endParaRPr lang="en-US" sz="2000" dirty="0"/>
          </a:p>
          <a:p>
            <a:r>
              <a:rPr lang="en-US" sz="2000" dirty="0"/>
              <a:t>Be prepared for Breakout Session: Binary Values and Numbering Systems</a:t>
            </a:r>
          </a:p>
        </p:txBody>
      </p:sp>
    </p:spTree>
    <p:extLst>
      <p:ext uri="{BB962C8B-B14F-4D97-AF65-F5344CB8AC3E}">
        <p14:creationId xmlns:p14="http://schemas.microsoft.com/office/powerpoint/2010/main" val="124638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rmAutofit fontScale="77500" lnSpcReduction="20000"/>
          </a:bodyPr>
          <a:lstStyle/>
          <a:p>
            <a:pPr marL="0" indent="0" algn="ctr">
              <a:buNone/>
            </a:pPr>
            <a:r>
              <a:rPr lang="en-US" sz="4400" dirty="0"/>
              <a:t>Progress Polling including “HelloWorld Plus for the Web”</a:t>
            </a:r>
          </a:p>
        </p:txBody>
      </p:sp>
    </p:spTree>
    <p:extLst>
      <p:ext uri="{BB962C8B-B14F-4D97-AF65-F5344CB8AC3E}">
        <p14:creationId xmlns:p14="http://schemas.microsoft.com/office/powerpoint/2010/main" val="365226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The Humble Text File: A story of Numbering Systems and Representation</a:t>
            </a:r>
          </a:p>
        </p:txBody>
      </p:sp>
    </p:spTree>
    <p:extLst>
      <p:ext uri="{BB962C8B-B14F-4D97-AF65-F5344CB8AC3E}">
        <p14:creationId xmlns:p14="http://schemas.microsoft.com/office/powerpoint/2010/main" val="84883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8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7706</TotalTime>
  <Words>810</Words>
  <Application>Microsoft Macintosh PowerPoint</Application>
  <PresentationFormat>Widescreen</PresentationFormat>
  <Paragraphs>82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Prework for Today</vt:lpstr>
      <vt:lpstr>PowerPoint Presentation</vt:lpstr>
      <vt:lpstr>The Humble Text File: A story of Numbering Systems and Representation</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The Humble Text File  Do you see how this relates to Numbering Systems and Representation?</vt:lpstr>
      <vt:lpstr>Prework for Next Class</vt:lpstr>
      <vt:lpstr>Breakout Session: Binary Values and Numbering Systems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361</cp:revision>
  <dcterms:created xsi:type="dcterms:W3CDTF">2020-08-26T19:34:34Z</dcterms:created>
  <dcterms:modified xsi:type="dcterms:W3CDTF">2022-01-31T19:48:25Z</dcterms:modified>
</cp:coreProperties>
</file>