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486" r:id="rId2"/>
    <p:sldId id="1571" r:id="rId3"/>
    <p:sldId id="1510" r:id="rId4"/>
    <p:sldId id="1511" r:id="rId5"/>
    <p:sldId id="1572" r:id="rId6"/>
    <p:sldId id="1573" r:id="rId7"/>
    <p:sldId id="1504" r:id="rId8"/>
    <p:sldId id="10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8"/>
    <p:restoredTop sz="82423"/>
  </p:normalViewPr>
  <p:slideViewPr>
    <p:cSldViewPr snapToGrid="0" snapToObjects="1">
      <p:cViewPr varScale="1">
        <p:scale>
          <a:sx n="107" d="100"/>
          <a:sy n="107" d="100"/>
        </p:scale>
        <p:origin x="141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68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config –global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pull.rebase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02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wis.education/?cpsc=sp22-cpsc-44000-001#/activity/azure-websit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271126/what-is-cicd-continuous-integration-and-continuous-delivery-explained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static-web-apps/" TargetMode="External"/><Relationship Id="rId4" Type="http://schemas.openxmlformats.org/officeDocument/2006/relationships/hyperlink" Target="https://github.com/EricJPogue/cpsc-example-cod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Lab, Lab, Lab… and more Lab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15 and working on 16</a:t>
            </a:r>
          </a:p>
          <a:p>
            <a:pPr marL="0" indent="0">
              <a:buNone/>
            </a:pPr>
            <a:r>
              <a:rPr lang="en-US" sz="2000" dirty="0"/>
              <a:t>Be prepared for Lab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966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Tuesday will be Sprint 2 demos and retrospective followed by sprint 3 planning </a:t>
            </a:r>
          </a:p>
        </p:txBody>
      </p:sp>
    </p:spTree>
    <p:extLst>
      <p:ext uri="{BB962C8B-B14F-4D97-AF65-F5344CB8AC3E}">
        <p14:creationId xmlns:p14="http://schemas.microsoft.com/office/powerpoint/2010/main" val="317723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Lab, Lab, Lab… and more Lab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8406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Azure Web Application Deployment… and Cockroaches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Storytime with Azure web application development and software engineers getting rid of cockroaches.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14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Azure Web Application Deployment… and Cockroaches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Storytime with Azure web application development and software engineers getting rid of cockroaches.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moral of the story: </a:t>
            </a:r>
          </a:p>
          <a:p>
            <a:pPr marL="0" indent="0">
              <a:buNone/>
            </a:pPr>
            <a:r>
              <a:rPr lang="en-US" sz="2000" dirty="0"/>
              <a:t>There are </a:t>
            </a:r>
            <a:r>
              <a:rPr lang="en-US" sz="2000" u="sng" dirty="0"/>
              <a:t>many</a:t>
            </a:r>
            <a:r>
              <a:rPr lang="en-US" sz="2000" dirty="0"/>
              <a:t> ways to do deploy </a:t>
            </a:r>
            <a:r>
              <a:rPr lang="en-US" sz="2000" dirty="0">
                <a:hlinkClick r:id="rId2"/>
              </a:rPr>
              <a:t>Azure websites</a:t>
            </a:r>
            <a:r>
              <a:rPr lang="en-US" sz="2000" dirty="0"/>
              <a:t>. Some are better than others.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200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Lab: Azure Web Applications with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is </a:t>
            </a:r>
            <a:r>
              <a:rPr lang="en-US" sz="2000" dirty="0">
                <a:hlinkClick r:id="rId3"/>
              </a:rPr>
              <a:t>CI/CD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dirty="0"/>
              <a:t>How would we create and Azure based web application while focusing on CI/CD?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Prerequisites include Git, GitHub, Azure, Web Browser, Finder, Terminal, and VS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Review our </a:t>
            </a:r>
            <a:r>
              <a:rPr lang="en-US" sz="2000" dirty="0">
                <a:hlinkClick r:id="rId4"/>
              </a:rPr>
              <a:t>example code</a:t>
            </a:r>
            <a:r>
              <a:rPr lang="en-US" sz="2000" dirty="0"/>
              <a:t> to find a suitable basic web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a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Add basic web application to the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an </a:t>
            </a:r>
            <a:r>
              <a:rPr lang="en-US" sz="2000" dirty="0">
                <a:hlinkClick r:id="rId5"/>
              </a:rPr>
              <a:t>Azure website</a:t>
            </a:r>
            <a:r>
              <a:rPr lang="en-US" sz="2000" dirty="0"/>
              <a:t> and link it to the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Update local Git repository with “git pull --no-edit” to update GitHub action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Update website, push changes, and review 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Regularly update and test Azure website during development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979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7884</TotalTime>
  <Words>277</Words>
  <Application>Microsoft Macintosh PowerPoint</Application>
  <PresentationFormat>Widescreen</PresentationFormat>
  <Paragraphs>39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Prework for Today</vt:lpstr>
      <vt:lpstr>Prework For Next Class</vt:lpstr>
      <vt:lpstr>Lab, Lab, Lab… and more Lab </vt:lpstr>
      <vt:lpstr>Azure Web Application Deployment… and Cockroaches</vt:lpstr>
      <vt:lpstr>Azure Web Application Deployment… and Cockroaches</vt:lpstr>
      <vt:lpstr>Lab: Azure Web Applications with CI/CD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349</cp:revision>
  <dcterms:created xsi:type="dcterms:W3CDTF">2020-08-26T19:34:34Z</dcterms:created>
  <dcterms:modified xsi:type="dcterms:W3CDTF">2022-02-03T16:31:16Z</dcterms:modified>
</cp:coreProperties>
</file>