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1155" r:id="rId2"/>
    <p:sldId id="1546" r:id="rId3"/>
    <p:sldId id="1118" r:id="rId4"/>
    <p:sldId id="1174" r:id="rId5"/>
    <p:sldId id="1156" r:id="rId6"/>
    <p:sldId id="1157" r:id="rId7"/>
    <p:sldId id="1221" r:id="rId8"/>
    <p:sldId id="1101" r:id="rId9"/>
    <p:sldId id="1220" r:id="rId10"/>
    <p:sldId id="1549" r:id="rId11"/>
    <p:sldId id="1223" r:id="rId12"/>
    <p:sldId id="1139" r:id="rId13"/>
    <p:sldId id="1267" r:id="rId14"/>
    <p:sldId id="1554" r:id="rId15"/>
    <p:sldId id="1552" r:id="rId16"/>
    <p:sldId id="1555" r:id="rId17"/>
    <p:sldId id="105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27"/>
    <p:restoredTop sz="82400"/>
  </p:normalViewPr>
  <p:slideViewPr>
    <p:cSldViewPr snapToGrid="0" snapToObjects="1">
      <p:cViewPr varScale="1">
        <p:scale>
          <a:sx n="136" d="100"/>
          <a:sy n="136" d="100"/>
        </p:scale>
        <p:origin x="1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61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10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08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69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80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57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8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obparsons.com/16-rule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.xlsx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xygy.com/blog/which-license-should-i-use-mit-vs-apache-vs-gpl/" TargetMode="External"/><Relationship Id="rId2" Type="http://schemas.openxmlformats.org/officeDocument/2006/relationships/hyperlink" Target="https://www.synopsys.com/blogs/software-security/5-types-of-software-licenses-you-need-to-understand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772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Today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 Session: Sprint 2 Retrospective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7C5844-2DDE-BE4F-B8CF-74D2DD30EB95}"/>
              </a:ext>
            </a:extLst>
          </p:cNvPr>
          <p:cNvSpPr/>
          <p:nvPr/>
        </p:nvSpPr>
        <p:spPr>
          <a:xfrm>
            <a:off x="838200" y="5516584"/>
            <a:ext cx="10761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  <a:hlinkClick r:id="rId3"/>
              </a:rPr>
              <a:t>Metrics (Rule #9)</a:t>
            </a:r>
            <a:endParaRPr lang="en-US" sz="4400" dirty="0">
              <a:latin typeface="+mj-lt"/>
            </a:endParaRP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“</a:t>
            </a:r>
            <a:r>
              <a:rPr lang="en-US" dirty="0"/>
              <a:t>Anything that is measured and watched, improves.” – Bob Parsons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227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874714"/>
              </p:ext>
            </p:extLst>
          </p:nvPr>
        </p:nvGraphicFramePr>
        <p:xfrm>
          <a:off x="2549525" y="1611313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11313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480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good submission percentage. Well done.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Assignments are graded and you should have access to grades and quiz answers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More nice comments about the helpfulness of scrum team members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Let’s make sure that we know how to use the HTML validator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Centering the picture was that most challenging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 agree that we need to look at creating README and LICENSE files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From a class perspective what can I/we do to improve in sprint 2?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can we do to keep up the energy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Can we solve that LICENSE problem today?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8063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Software Licensing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Primary software license types include: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Public Domain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Permissive including MIT and BSD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Copy Left including GPL and LGPL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Proprietary including all rights reserved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5 types of software licenses you need to understand </a:t>
            </a:r>
            <a:r>
              <a:rPr lang="en-US" sz="2000" dirty="0">
                <a:hlinkClick r:id="rId2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are you afraid of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4162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Software Licensing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How do we get a license in our project?</a:t>
            </a:r>
          </a:p>
        </p:txBody>
      </p:sp>
    </p:spTree>
    <p:extLst>
      <p:ext uri="{BB962C8B-B14F-4D97-AF65-F5344CB8AC3E}">
        <p14:creationId xmlns:p14="http://schemas.microsoft.com/office/powerpoint/2010/main" val="2356047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8 prior to next class</a:t>
            </a:r>
          </a:p>
          <a:p>
            <a:endParaRPr lang="en-US" sz="2000" dirty="0"/>
          </a:p>
          <a:p>
            <a:r>
              <a:rPr lang="en-US" sz="2000" dirty="0"/>
              <a:t>Be prepared for Breakout Session on The Information Layer</a:t>
            </a:r>
          </a:p>
          <a:p>
            <a:r>
              <a:rPr lang="en-US" sz="2000" dirty="0"/>
              <a:t>Be prepared for team Discussion 2</a:t>
            </a:r>
          </a:p>
        </p:txBody>
      </p:sp>
    </p:spTree>
    <p:extLst>
      <p:ext uri="{BB962C8B-B14F-4D97-AF65-F5344CB8AC3E}">
        <p14:creationId xmlns:p14="http://schemas.microsoft.com/office/powerpoint/2010/main" val="304202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Breakout Session: Sprint 2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 consider: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What license does your team prefer? Why?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does your team feel about sprint 2 now that it is over?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improvements should we make as a class, team, or individual in sprint 2?</a:t>
            </a:r>
          </a:p>
        </p:txBody>
      </p:sp>
    </p:spTree>
    <p:extLst>
      <p:ext uri="{BB962C8B-B14F-4D97-AF65-F5344CB8AC3E}">
        <p14:creationId xmlns:p14="http://schemas.microsoft.com/office/powerpoint/2010/main" val="2783419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 prior to next class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  <a:p>
            <a:pPr marL="0" indent="0">
              <a:buNone/>
            </a:pPr>
            <a:r>
              <a:rPr lang="en-US" sz="2000" dirty="0"/>
              <a:t>Be ready to select a new Scrum Master</a:t>
            </a:r>
          </a:p>
        </p:txBody>
      </p:sp>
    </p:spTree>
    <p:extLst>
      <p:ext uri="{BB962C8B-B14F-4D97-AF65-F5344CB8AC3E}">
        <p14:creationId xmlns:p14="http://schemas.microsoft.com/office/powerpoint/2010/main" val="397176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25909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3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139562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377035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395092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195324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0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8096</TotalTime>
  <Words>576</Words>
  <Application>Microsoft Macintosh PowerPoint</Application>
  <PresentationFormat>Widescreen</PresentationFormat>
  <Paragraphs>87</Paragraphs>
  <Slides>17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Worksheet</vt:lpstr>
      <vt:lpstr>PowerPoint Presentation</vt:lpstr>
      <vt:lpstr>Prework For Next Class</vt:lpstr>
      <vt:lpstr>PowerPoint Presentation</vt:lpstr>
      <vt:lpstr>Scrum Process – Sprint Review &amp; Demo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PowerPoint Presentation</vt:lpstr>
      <vt:lpstr>Submission Percentage</vt:lpstr>
      <vt:lpstr>Class Retrospective</vt:lpstr>
      <vt:lpstr>Software Licensing</vt:lpstr>
      <vt:lpstr>Software Licensing</vt:lpstr>
      <vt:lpstr>Prework &amp; Announcements</vt:lpstr>
      <vt:lpstr>Breakout Session: Sprint 2 Retrospective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369</cp:revision>
  <dcterms:created xsi:type="dcterms:W3CDTF">2020-08-26T19:34:34Z</dcterms:created>
  <dcterms:modified xsi:type="dcterms:W3CDTF">2022-02-09T18:45:06Z</dcterms:modified>
</cp:coreProperties>
</file>