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557" r:id="rId2"/>
    <p:sldId id="1562" r:id="rId3"/>
    <p:sldId id="1570" r:id="rId4"/>
    <p:sldId id="1571" r:id="rId5"/>
    <p:sldId id="1572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1"/>
    <p:restoredTop sz="82505"/>
  </p:normalViewPr>
  <p:slideViewPr>
    <p:cSldViewPr snapToGrid="0" snapToObjects="1">
      <p:cViewPr varScale="1">
        <p:scale>
          <a:sx n="137" d="100"/>
          <a:sy n="137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FaceDraw 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1298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3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66346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FaceDrawLite</a:t>
            </a:r>
          </a:p>
        </p:txBody>
      </p:sp>
    </p:spTree>
    <p:extLst>
      <p:ext uri="{BB962C8B-B14F-4D97-AF65-F5344CB8AC3E}">
        <p14:creationId xmlns:p14="http://schemas.microsoft.com/office/powerpoint/2010/main" val="16002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r>
              <a:rPr lang="en-US" sz="2000" dirty="0"/>
              <a:t>Complete FaceDraw Lite</a:t>
            </a:r>
          </a:p>
        </p:txBody>
      </p:sp>
    </p:spTree>
    <p:extLst>
      <p:ext uri="{BB962C8B-B14F-4D97-AF65-F5344CB8AC3E}">
        <p14:creationId xmlns:p14="http://schemas.microsoft.com/office/powerpoint/2010/main" val="82098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5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12111</TotalTime>
  <Words>171</Words>
  <Application>Microsoft Macintosh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Programming Together</vt:lpstr>
      <vt:lpstr>Prework for Next Class</vt:lpstr>
      <vt:lpstr>Breakout Session: Discussion 3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372</cp:revision>
  <dcterms:created xsi:type="dcterms:W3CDTF">2020-08-26T19:34:34Z</dcterms:created>
  <dcterms:modified xsi:type="dcterms:W3CDTF">2022-02-14T16:28:21Z</dcterms:modified>
</cp:coreProperties>
</file>