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1557" r:id="rId2"/>
    <p:sldId id="1568" r:id="rId3"/>
    <p:sldId id="1576" r:id="rId4"/>
    <p:sldId id="1574" r:id="rId5"/>
    <p:sldId id="1577" r:id="rId6"/>
    <p:sldId id="1111" r:id="rId7"/>
    <p:sldId id="1268" r:id="rId8"/>
    <p:sldId id="1269" r:id="rId9"/>
    <p:sldId id="1575" r:id="rId10"/>
    <p:sldId id="10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1"/>
    <p:restoredTop sz="82423"/>
  </p:normalViewPr>
  <p:slideViewPr>
    <p:cSldViewPr snapToGrid="0" snapToObjects="1">
      <p:cViewPr varScale="1">
        <p:scale>
          <a:sx n="107" d="100"/>
          <a:sy n="107" d="100"/>
        </p:scale>
        <p:origin x="15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56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95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36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06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772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Treats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Easiest way to get a LICENSE and </a:t>
            </a:r>
            <a:r>
              <a:rPr lang="en-US" sz="2000" dirty="0" err="1"/>
              <a:t>README.md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much for a 1,000,000,000 (billion) Gates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Session: Gates and Circuits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7C5844-2DDE-BE4F-B8CF-74D2DD30EB95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68209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11 prior to next class</a:t>
            </a:r>
          </a:p>
          <a:p>
            <a:r>
              <a:rPr lang="en-US" sz="2000" dirty="0"/>
              <a:t>Complete Azure Website Tutorial</a:t>
            </a:r>
          </a:p>
          <a:p>
            <a:endParaRPr lang="en-US" sz="2000" dirty="0"/>
          </a:p>
          <a:p>
            <a:r>
              <a:rPr lang="en-US" sz="2000" dirty="0"/>
              <a:t>Be prepared for Breakout Session: Gates and Circuits</a:t>
            </a:r>
          </a:p>
        </p:txBody>
      </p:sp>
    </p:spTree>
    <p:extLst>
      <p:ext uri="{BB962C8B-B14F-4D97-AF65-F5344CB8AC3E}">
        <p14:creationId xmlns:p14="http://schemas.microsoft.com/office/powerpoint/2010/main" val="218940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0364"/>
            <a:ext cx="10515600" cy="75727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Thanks again for your patience on Friday!</a:t>
            </a:r>
          </a:p>
        </p:txBody>
      </p:sp>
    </p:spTree>
    <p:extLst>
      <p:ext uri="{BB962C8B-B14F-4D97-AF65-F5344CB8AC3E}">
        <p14:creationId xmlns:p14="http://schemas.microsoft.com/office/powerpoint/2010/main" val="276878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10759457" cy="757272"/>
          </a:xfrm>
        </p:spPr>
        <p:txBody>
          <a:bodyPr>
            <a:normAutofit/>
          </a:bodyPr>
          <a:lstStyle/>
          <a:p>
            <a:r>
              <a:rPr lang="en-US" sz="3600" dirty="0"/>
              <a:t>Thank You for Turning in Assignments!</a:t>
            </a:r>
          </a:p>
        </p:txBody>
      </p:sp>
      <p:pic>
        <p:nvPicPr>
          <p:cNvPr id="3074" name="Picture 2" descr="0914 Colorful Balloons For Birthday Celebrations Stock Photo | PowerPoint  Templates Designs | PPT Slide Examples | Presentation Outline">
            <a:extLst>
              <a:ext uri="{FF2B5EF4-FFF2-40B4-BE49-F238E27FC236}">
                <a16:creationId xmlns:a16="http://schemas.microsoft.com/office/drawing/2014/main" id="{1B85A2FC-6FB5-BC4A-991A-58A3D955F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8206"/>
          <a:stretch/>
        </p:blipFill>
        <p:spPr bwMode="auto">
          <a:xfrm>
            <a:off x="751020" y="1169687"/>
            <a:ext cx="10828882" cy="568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,131,667 Valentines Day Stock Photos, Pictures &amp;amp; Royalty-Free Images -  iStock">
            <a:extLst>
              <a:ext uri="{FF2B5EF4-FFF2-40B4-BE49-F238E27FC236}">
                <a16:creationId xmlns:a16="http://schemas.microsoft.com/office/drawing/2014/main" id="{0EC97DF9-4BBE-2044-A58B-510365AC9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1517">
            <a:off x="4417972" y="3337175"/>
            <a:ext cx="3494975" cy="231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09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Easiest way to get a LICENSE and </a:t>
            </a:r>
            <a:r>
              <a:rPr lang="en-US" sz="3600" dirty="0" err="1"/>
              <a:t>README.md</a:t>
            </a:r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GitHub: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New Repository with LICENSE and README.md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Clone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Edit README.md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Add, Commit, Push</a:t>
            </a:r>
          </a:p>
        </p:txBody>
      </p:sp>
    </p:spTree>
    <p:extLst>
      <p:ext uri="{BB962C8B-B14F-4D97-AF65-F5344CB8AC3E}">
        <p14:creationId xmlns:p14="http://schemas.microsoft.com/office/powerpoint/2010/main" val="401821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Gates &amp; Circuits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161E87-E067-7345-9314-461A78B9F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520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much would it cost to buy a billion gates? 		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522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8110"/>
            <a:ext cx="10515600" cy="74178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Scrum Team Review of Gates &amp; Circuits</a:t>
            </a:r>
          </a:p>
        </p:txBody>
      </p:sp>
    </p:spTree>
    <p:extLst>
      <p:ext uri="{BB962C8B-B14F-4D97-AF65-F5344CB8AC3E}">
        <p14:creationId xmlns:p14="http://schemas.microsoft.com/office/powerpoint/2010/main" val="141358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Gates &amp; Circuits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064419-9851-8544-A219-394F8851C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907" y="2751323"/>
            <a:ext cx="6820186" cy="235810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161E87-E067-7345-9314-461A78B9F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520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much would it cost to buy a billion gates? 		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964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Gates &amp; Circuits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161E87-E067-7345-9314-461A78B9F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520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much would it cost to buy a billion gates? 		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052" name="Picture 4" descr="Benchmarking the Raspberry Pi Zero 2 W | by Gareth Halfacree | Medium">
            <a:extLst>
              <a:ext uri="{FF2B5EF4-FFF2-40B4-BE49-F238E27FC236}">
                <a16:creationId xmlns:a16="http://schemas.microsoft.com/office/drawing/2014/main" id="{4A54BBD5-F59C-AE44-B764-C8BABCA3B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856" y="2555488"/>
            <a:ext cx="5039143" cy="335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6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8314</TotalTime>
  <Words>192</Words>
  <Application>Microsoft Macintosh PowerPoint</Application>
  <PresentationFormat>Widescreen</PresentationFormat>
  <Paragraphs>37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Prework for Next Class</vt:lpstr>
      <vt:lpstr>Thanks again for your patience on Friday!</vt:lpstr>
      <vt:lpstr>Thank You for Turning in Assignments!</vt:lpstr>
      <vt:lpstr>Easiest way to get a LICENSE and README.md</vt:lpstr>
      <vt:lpstr>Gates &amp; Circuits</vt:lpstr>
      <vt:lpstr>Scrum Team Review of Gates &amp; Circuits</vt:lpstr>
      <vt:lpstr>Gates &amp; Circuits</vt:lpstr>
      <vt:lpstr>Gates &amp; Circuits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373</cp:revision>
  <dcterms:created xsi:type="dcterms:W3CDTF">2020-08-26T19:34:34Z</dcterms:created>
  <dcterms:modified xsi:type="dcterms:W3CDTF">2022-02-14T18:45:16Z</dcterms:modified>
</cp:coreProperties>
</file>