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36" r:id="rId2"/>
    <p:sldId id="1581" r:id="rId3"/>
    <p:sldId id="1494" r:id="rId4"/>
    <p:sldId id="1583" r:id="rId5"/>
    <p:sldId id="1540" r:id="rId6"/>
    <p:sldId id="1568" r:id="rId7"/>
    <p:sldId id="1538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nsights.dice.com/2022/02/14/latest-tiobe-index-shows-swift-go-other-languages-ris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on Computer Languages, Popularity, and Language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</a:t>
            </a:r>
          </a:p>
          <a:p>
            <a:endParaRPr lang="en-US" sz="2000" dirty="0"/>
          </a:p>
          <a:p>
            <a:r>
              <a:rPr lang="en-US" sz="2000" dirty="0"/>
              <a:t>Be prepared to discuss Computer Languages, Popularity, and Language Focus </a:t>
            </a:r>
          </a:p>
          <a:p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40365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9EE622-B4AC-E743-B465-E86F158D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24" y="335675"/>
            <a:ext cx="7769552" cy="1392288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689A010-957C-6245-8CB2-918CE7252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93" y="2049541"/>
            <a:ext cx="9635613" cy="4354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58469-E912-2441-B2A8-9ABEFB3E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806" y="335675"/>
            <a:ext cx="952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Computer Languages, Popularity, and Language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Pick two languages out of the current top 20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Explain current and trending popularity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What is the focus of the language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Compare and contrast the language’s Object-Oriented Programming-ness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On a scale of 1-5 rate you interest investing time to learning the language and explain why</a:t>
            </a:r>
          </a:p>
          <a:p>
            <a:pPr marL="457200" lvl="1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076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and be actively working on 10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12294</TotalTime>
  <Words>271</Words>
  <Application>Microsoft Macintosh PowerPoint</Application>
  <PresentationFormat>Widescreen</PresentationFormat>
  <Paragraphs>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PowerPoint Presentation</vt:lpstr>
      <vt:lpstr>Computer Languages, Popularity, and Language Focus </vt:lpstr>
      <vt:lpstr>Quiz Expectations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377</cp:revision>
  <dcterms:created xsi:type="dcterms:W3CDTF">2020-08-26T19:34:34Z</dcterms:created>
  <dcterms:modified xsi:type="dcterms:W3CDTF">2022-02-16T20:54:26Z</dcterms:modified>
</cp:coreProperties>
</file>