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486" r:id="rId2"/>
    <p:sldId id="1600" r:id="rId3"/>
    <p:sldId id="1598" r:id="rId4"/>
    <p:sldId id="1511" r:id="rId5"/>
    <p:sldId id="1504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/>
    <p:restoredTop sz="82421"/>
  </p:normalViewPr>
  <p:slideViewPr>
    <p:cSldViewPr snapToGrid="0" snapToObjects="1">
      <p:cViewPr varScale="1">
        <p:scale>
          <a:sx n="117" d="100"/>
          <a:sy n="117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 plus Lab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and be actively working on 10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4496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Sprint Progress Polling plus Lab Planning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Share current programming assignment and/or ask questions</a:t>
            </a:r>
          </a:p>
          <a:p>
            <a:pPr marL="0" indent="0">
              <a:buNone/>
            </a:pPr>
            <a:r>
              <a:rPr lang="en-US" sz="2000" dirty="0"/>
              <a:t>Time to work on Lab 3</a:t>
            </a:r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12300</TotalTime>
  <Words>126</Words>
  <Application>Microsoft Macintosh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Next Class</vt:lpstr>
      <vt:lpstr>Sprint Progress Polling plus Lab Planning</vt:lpstr>
      <vt:lpstr>Lab, Lab, Lab… and more Lab </vt:lpstr>
      <vt:lpstr>Lab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378</cp:revision>
  <dcterms:created xsi:type="dcterms:W3CDTF">2020-08-26T19:34:34Z</dcterms:created>
  <dcterms:modified xsi:type="dcterms:W3CDTF">2022-02-18T18:34:43Z</dcterms:modified>
</cp:coreProperties>
</file>