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486" r:id="rId2"/>
    <p:sldId id="1599" r:id="rId3"/>
    <p:sldId id="1598" r:id="rId4"/>
    <p:sldId id="1511" r:id="rId5"/>
    <p:sldId id="1504" r:id="rId6"/>
    <p:sldId id="10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7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8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68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2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 plus Lab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Lab, Lab, Lab… and more 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13 and working on 14</a:t>
            </a:r>
          </a:p>
          <a:p>
            <a:endParaRPr lang="en-US" sz="2000" dirty="0"/>
          </a:p>
          <a:p>
            <a:r>
              <a:rPr lang="en-US" sz="2000" dirty="0"/>
              <a:t>Be prepared for lab</a:t>
            </a:r>
          </a:p>
          <a:p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68806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Sprint Progress Polling plus Lab Planning</a:t>
            </a:r>
          </a:p>
        </p:txBody>
      </p:sp>
    </p:spTree>
    <p:extLst>
      <p:ext uri="{BB962C8B-B14F-4D97-AF65-F5344CB8AC3E}">
        <p14:creationId xmlns:p14="http://schemas.microsoft.com/office/powerpoint/2010/main" val="259168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Lab, Lab, Lab… and more Lab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40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issues in Programming Together tutorials</a:t>
            </a:r>
          </a:p>
          <a:p>
            <a:pPr marL="0" indent="0">
              <a:buNone/>
            </a:pPr>
            <a:r>
              <a:rPr lang="en-US" sz="2000" dirty="0"/>
              <a:t>Review Activities List and Assignments</a:t>
            </a:r>
          </a:p>
          <a:p>
            <a:pPr marL="0" indent="0">
              <a:buNone/>
            </a:pPr>
            <a:r>
              <a:rPr lang="en-US" sz="2000" dirty="0"/>
              <a:t>Time to work on Lab 3</a:t>
            </a:r>
          </a:p>
        </p:txBody>
      </p:sp>
    </p:spTree>
    <p:extLst>
      <p:ext uri="{BB962C8B-B14F-4D97-AF65-F5344CB8AC3E}">
        <p14:creationId xmlns:p14="http://schemas.microsoft.com/office/powerpoint/2010/main" val="83979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8406</TotalTime>
  <Words>115</Words>
  <Application>Microsoft Macintosh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Prework for Next Class</vt:lpstr>
      <vt:lpstr>Sprint Progress Polling plus Lab Planning</vt:lpstr>
      <vt:lpstr>Lab, Lab, Lab… and more Lab </vt:lpstr>
      <vt:lpstr>Lab Ideas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376</cp:revision>
  <dcterms:created xsi:type="dcterms:W3CDTF">2020-08-26T19:34:34Z</dcterms:created>
  <dcterms:modified xsi:type="dcterms:W3CDTF">2022-02-18T18:27:31Z</dcterms:modified>
</cp:coreProperties>
</file>