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155" r:id="rId2"/>
    <p:sldId id="1546" r:id="rId3"/>
    <p:sldId id="1118" r:id="rId4"/>
    <p:sldId id="1174" r:id="rId5"/>
    <p:sldId id="1156" r:id="rId6"/>
    <p:sldId id="1157" r:id="rId7"/>
    <p:sldId id="1221" r:id="rId8"/>
    <p:sldId id="1101" r:id="rId9"/>
    <p:sldId id="1220" r:id="rId10"/>
    <p:sldId id="1223" r:id="rId11"/>
    <p:sldId id="1139" r:id="rId12"/>
    <p:sldId id="1563" r:id="rId13"/>
    <p:sldId id="1553" r:id="rId14"/>
    <p:sldId id="1562" r:id="rId15"/>
    <p:sldId id="1544" r:id="rId16"/>
    <p:sldId id="1510" r:id="rId17"/>
    <p:sldId id="1545" r:id="rId18"/>
    <p:sldId id="1115" r:id="rId19"/>
    <p:sldId id="666" r:id="rId20"/>
    <p:sldId id="1129" r:id="rId21"/>
    <p:sldId id="1114" r:id="rId22"/>
    <p:sldId id="1217" r:id="rId23"/>
    <p:sldId id="1128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8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submission percentage. Very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Wow! Very nice job getting your sites hosted on Azure!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Interesting observation about web applications… what happens if your Azure hosted web application “late”?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do NOT paste large volumes of text in your Reflection… it seems to lock up Blackboard making it very difficult for me to grade Reflections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can I/we do to improve in sprint 4?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Stay focused and stay optimistic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up the energy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699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3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about sprint 3 now that it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could could be done for future classes to make sprint 3 more manageable?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4?</a:t>
            </a:r>
          </a:p>
        </p:txBody>
      </p:sp>
    </p:spTree>
    <p:extLst>
      <p:ext uri="{BB962C8B-B14F-4D97-AF65-F5344CB8AC3E}">
        <p14:creationId xmlns:p14="http://schemas.microsoft.com/office/powerpoint/2010/main" val="25010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4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for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 will be Sprint 4 planning</a:t>
            </a:r>
          </a:p>
          <a:p>
            <a:pPr marL="0" indent="0">
              <a:buNone/>
            </a:pPr>
            <a:r>
              <a:rPr lang="en-US" sz="2000" dirty="0"/>
              <a:t>Wednesday will Sprint 3 demos and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520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previous sprints with sprint 4 including Discussion 4, Quiz 4, Lab 4, and Reflection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4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Spring Break will be at the end of the sprint which might make things challenging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and start on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8047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Anybody team members willing to make a team trade just to spice things up?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1D4D1-7C02-C845-B31C-FA0A33174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0" r="4855"/>
          <a:stretch/>
        </p:blipFill>
        <p:spPr>
          <a:xfrm rot="19929418">
            <a:off x="8888104" y="3974045"/>
            <a:ext cx="2166456" cy="18184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and start on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8452</TotalTime>
  <Words>730</Words>
  <Application>Microsoft Macintosh PowerPoint</Application>
  <PresentationFormat>Widescreen</PresentationFormat>
  <Paragraphs>106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Microsoft Excel Worksheet</vt:lpstr>
      <vt:lpstr>PowerPoint Presentation</vt:lpstr>
      <vt:lpstr>Prework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Class Retrospective</vt:lpstr>
      <vt:lpstr>Breakout Session: Sprint 3 Retrospective</vt:lpstr>
      <vt:lpstr>Prework for Next Class</vt:lpstr>
      <vt:lpstr>PowerPoint Presentation</vt:lpstr>
      <vt:lpstr>Prework For Today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380</cp:revision>
  <dcterms:created xsi:type="dcterms:W3CDTF">2020-08-26T19:34:34Z</dcterms:created>
  <dcterms:modified xsi:type="dcterms:W3CDTF">2022-02-23T18:47:47Z</dcterms:modified>
</cp:coreProperties>
</file>